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Alata" panose="020B0604020202020204" charset="-93"/>
      <p:regular r:id="rId35"/>
    </p:embeddedFont>
    <p:embeddedFont>
      <p:font typeface="Arimo Bold" panose="020B0604020202020204" charset="0"/>
      <p:regular r:id="rId36"/>
    </p:embeddedFont>
    <p:embeddedFont>
      <p:font typeface="Calibri (MS) Bold" panose="020B0604020202020204" charset="0"/>
      <p:regular r:id="rId37"/>
    </p:embeddedFont>
    <p:embeddedFont>
      <p:font typeface="Times New Roman Bold" panose="020B0604020202020204" charset="0"/>
      <p:regular r:id="rId38"/>
    </p:embeddedFont>
    <p:embeddedFont>
      <p:font typeface="Times New Roman Italics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1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3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4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50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52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53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20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sv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4.png"/><Relationship Id="rId4" Type="http://schemas.openxmlformats.org/officeDocument/2006/relationships/image" Target="../media/image55.sv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6.png"/><Relationship Id="rId4" Type="http://schemas.openxmlformats.org/officeDocument/2006/relationships/image" Target="../media/image55.sv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6.png"/><Relationship Id="rId4" Type="http://schemas.openxmlformats.org/officeDocument/2006/relationships/image" Target="../media/image55.sv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8.png"/><Relationship Id="rId4" Type="http://schemas.openxmlformats.org/officeDocument/2006/relationships/image" Target="../media/image55.sv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9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0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3992" y="52176"/>
            <a:ext cx="13823952" cy="3695400"/>
            <a:chOff x="0" y="0"/>
            <a:chExt cx="18431936" cy="4927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31935" cy="4927200"/>
            </a:xfrm>
            <a:custGeom>
              <a:avLst/>
              <a:gdLst/>
              <a:ahLst/>
              <a:cxnLst/>
              <a:rect l="l" t="t" r="r" b="b"/>
              <a:pathLst>
                <a:path w="18431935" h="4927200">
                  <a:moveTo>
                    <a:pt x="0" y="0"/>
                  </a:moveTo>
                  <a:lnTo>
                    <a:pt x="18431935" y="0"/>
                  </a:lnTo>
                  <a:lnTo>
                    <a:pt x="18431935" y="4927200"/>
                  </a:lnTo>
                  <a:lnTo>
                    <a:pt x="0" y="49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431936" cy="49367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5F5F5"/>
                  </a:solidFill>
                  <a:latin typeface="Alata"/>
                  <a:ea typeface="Alata"/>
                  <a:cs typeface="Alata"/>
                  <a:sym typeface="Alata"/>
                </a:rPr>
                <a:t>Xây dựng ứng dụng sàn thương mại điện tử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1701536" y="5574376"/>
            <a:ext cx="5886352" cy="5885200"/>
          </a:xfrm>
          <a:custGeom>
            <a:avLst/>
            <a:gdLst/>
            <a:ahLst/>
            <a:cxnLst/>
            <a:rect l="l" t="t" r="r" b="b"/>
            <a:pathLst>
              <a:path w="5886352" h="5885200">
                <a:moveTo>
                  <a:pt x="0" y="0"/>
                </a:moveTo>
                <a:lnTo>
                  <a:pt x="5886352" y="0"/>
                </a:lnTo>
                <a:lnTo>
                  <a:pt x="5886352" y="5885200"/>
                </a:lnTo>
                <a:lnTo>
                  <a:pt x="0" y="588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5530054" y="-2617180"/>
            <a:ext cx="5886352" cy="5885200"/>
          </a:xfrm>
          <a:custGeom>
            <a:avLst/>
            <a:gdLst/>
            <a:ahLst/>
            <a:cxnLst/>
            <a:rect l="l" t="t" r="r" b="b"/>
            <a:pathLst>
              <a:path w="5886352" h="5885200">
                <a:moveTo>
                  <a:pt x="0" y="0"/>
                </a:moveTo>
                <a:lnTo>
                  <a:pt x="5886352" y="0"/>
                </a:lnTo>
                <a:lnTo>
                  <a:pt x="5886352" y="5885200"/>
                </a:lnTo>
                <a:lnTo>
                  <a:pt x="0" y="588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5431268" y="3998292"/>
            <a:ext cx="7469400" cy="66600"/>
            <a:chOff x="0" y="0"/>
            <a:chExt cx="9959200" cy="8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59213" cy="88773"/>
            </a:xfrm>
            <a:custGeom>
              <a:avLst/>
              <a:gdLst/>
              <a:ahLst/>
              <a:cxnLst/>
              <a:rect l="l" t="t" r="r" b="b"/>
              <a:pathLst>
                <a:path w="9959213" h="88773">
                  <a:moveTo>
                    <a:pt x="0" y="0"/>
                  </a:moveTo>
                  <a:lnTo>
                    <a:pt x="9959213" y="0"/>
                  </a:lnTo>
                  <a:lnTo>
                    <a:pt x="9959213" y="88773"/>
                  </a:lnTo>
                  <a:lnTo>
                    <a:pt x="0" y="88773"/>
                  </a:lnTo>
                  <a:close/>
                </a:path>
              </a:pathLst>
            </a:custGeom>
            <a:gradFill rotWithShape="1">
              <a:gsLst>
                <a:gs pos="0">
                  <a:srgbClr val="49E1BB">
                    <a:alpha val="100000"/>
                  </a:srgbClr>
                </a:gs>
                <a:gs pos="100000">
                  <a:srgbClr val="1E8A6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9" name="Group 9"/>
          <p:cNvGrpSpPr/>
          <p:nvPr/>
        </p:nvGrpSpPr>
        <p:grpSpPr>
          <a:xfrm rot="-1168698">
            <a:off x="14813840" y="8200096"/>
            <a:ext cx="4834912" cy="3187352"/>
            <a:chOff x="0" y="0"/>
            <a:chExt cx="6446549" cy="42498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46520" cy="4249801"/>
            </a:xfrm>
            <a:custGeom>
              <a:avLst/>
              <a:gdLst/>
              <a:ahLst/>
              <a:cxnLst/>
              <a:rect l="l" t="t" r="r" b="b"/>
              <a:pathLst>
                <a:path w="6446520" h="4249801">
                  <a:moveTo>
                    <a:pt x="0" y="2124964"/>
                  </a:moveTo>
                  <a:cubicBezTo>
                    <a:pt x="0" y="951357"/>
                    <a:pt x="1443101" y="0"/>
                    <a:pt x="3223260" y="0"/>
                  </a:cubicBezTo>
                  <a:cubicBezTo>
                    <a:pt x="5003419" y="0"/>
                    <a:pt x="6446520" y="951357"/>
                    <a:pt x="6446520" y="2124964"/>
                  </a:cubicBezTo>
                  <a:cubicBezTo>
                    <a:pt x="6446520" y="3298571"/>
                    <a:pt x="5003419" y="4249801"/>
                    <a:pt x="3223260" y="4249801"/>
                  </a:cubicBezTo>
                  <a:cubicBezTo>
                    <a:pt x="1443101" y="4249801"/>
                    <a:pt x="0" y="3298444"/>
                    <a:pt x="0" y="212496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1" name="Group 11"/>
          <p:cNvGrpSpPr/>
          <p:nvPr/>
        </p:nvGrpSpPr>
        <p:grpSpPr>
          <a:xfrm rot="-1168698">
            <a:off x="-1360710" y="-523654"/>
            <a:ext cx="4834912" cy="3187352"/>
            <a:chOff x="0" y="0"/>
            <a:chExt cx="6446549" cy="42498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46520" cy="4249801"/>
            </a:xfrm>
            <a:custGeom>
              <a:avLst/>
              <a:gdLst/>
              <a:ahLst/>
              <a:cxnLst/>
              <a:rect l="l" t="t" r="r" b="b"/>
              <a:pathLst>
                <a:path w="6446520" h="4249801">
                  <a:moveTo>
                    <a:pt x="0" y="2124964"/>
                  </a:moveTo>
                  <a:cubicBezTo>
                    <a:pt x="0" y="951357"/>
                    <a:pt x="1443101" y="0"/>
                    <a:pt x="3223260" y="0"/>
                  </a:cubicBezTo>
                  <a:cubicBezTo>
                    <a:pt x="5003419" y="0"/>
                    <a:pt x="6446520" y="951357"/>
                    <a:pt x="6446520" y="2124964"/>
                  </a:cubicBezTo>
                  <a:cubicBezTo>
                    <a:pt x="6446520" y="3298571"/>
                    <a:pt x="5003419" y="4249801"/>
                    <a:pt x="3223260" y="4249801"/>
                  </a:cubicBezTo>
                  <a:cubicBezTo>
                    <a:pt x="1443101" y="4249801"/>
                    <a:pt x="0" y="3298444"/>
                    <a:pt x="0" y="212496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486218" y="6219266"/>
            <a:ext cx="13823952" cy="3695400"/>
            <a:chOff x="0" y="0"/>
            <a:chExt cx="18431936" cy="4927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431935" cy="4927200"/>
            </a:xfrm>
            <a:custGeom>
              <a:avLst/>
              <a:gdLst/>
              <a:ahLst/>
              <a:cxnLst/>
              <a:rect l="l" t="t" r="r" b="b"/>
              <a:pathLst>
                <a:path w="18431935" h="4927200">
                  <a:moveTo>
                    <a:pt x="0" y="0"/>
                  </a:moveTo>
                  <a:lnTo>
                    <a:pt x="18431935" y="0"/>
                  </a:lnTo>
                  <a:lnTo>
                    <a:pt x="18431935" y="4927200"/>
                  </a:lnTo>
                  <a:lnTo>
                    <a:pt x="0" y="49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8431936" cy="49367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5F5F5"/>
                  </a:solidFill>
                  <a:latin typeface="Alata"/>
                  <a:ea typeface="Alata"/>
                  <a:cs typeface="Alata"/>
                  <a:sym typeface="Alata"/>
                </a:rPr>
                <a:t>Giảng viên HD : TH.S PHẠM TRỌNG HUYNH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5F5F5"/>
                  </a:solidFill>
                  <a:latin typeface="Alata"/>
                  <a:ea typeface="Alata"/>
                  <a:cs typeface="Alata"/>
                  <a:sym typeface="Alata"/>
                </a:rPr>
                <a:t>THÀNH VIÊN NHÓM: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5F5F5"/>
                  </a:solidFill>
                  <a:latin typeface="Alata"/>
                  <a:ea typeface="Alata"/>
                  <a:cs typeface="Alata"/>
                  <a:sym typeface="Alata"/>
                </a:rPr>
                <a:t>Nguyễn Hồ Trường Tam_1150080156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5F5F5"/>
                  </a:solidFill>
                  <a:latin typeface="Alata"/>
                  <a:ea typeface="Alata"/>
                  <a:cs typeface="Alata"/>
                  <a:sym typeface="Alata"/>
                </a:rPr>
                <a:t>Đinh Ngọc Minh Khôi_1150080140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54364" y="4530650"/>
            <a:ext cx="2779206" cy="2642853"/>
            <a:chOff x="0" y="0"/>
            <a:chExt cx="3705608" cy="35238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05606" cy="3523742"/>
            </a:xfrm>
            <a:custGeom>
              <a:avLst/>
              <a:gdLst/>
              <a:ahLst/>
              <a:cxnLst/>
              <a:rect l="l" t="t" r="r" b="b"/>
              <a:pathLst>
                <a:path w="3705606" h="3523742">
                  <a:moveTo>
                    <a:pt x="0" y="0"/>
                  </a:moveTo>
                  <a:lnTo>
                    <a:pt x="3705606" y="0"/>
                  </a:lnTo>
                  <a:lnTo>
                    <a:pt x="3705606" y="3523742"/>
                  </a:lnTo>
                  <a:lnTo>
                    <a:pt x="0" y="3523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579" b="-2581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6400" y="-1760526"/>
            <a:ext cx="4478836" cy="5557428"/>
          </a:xfrm>
          <a:custGeom>
            <a:avLst/>
            <a:gdLst/>
            <a:ahLst/>
            <a:cxnLst/>
            <a:rect l="l" t="t" r="r" b="b"/>
            <a:pathLst>
              <a:path w="4478836" h="5557428">
                <a:moveTo>
                  <a:pt x="0" y="0"/>
                </a:moveTo>
                <a:lnTo>
                  <a:pt x="4478836" y="0"/>
                </a:lnTo>
                <a:lnTo>
                  <a:pt x="4478836" y="5557428"/>
                </a:lnTo>
                <a:lnTo>
                  <a:pt x="0" y="55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29236" y="5275044"/>
            <a:ext cx="670718" cy="1805200"/>
          </a:xfrm>
          <a:custGeom>
            <a:avLst/>
            <a:gdLst/>
            <a:ahLst/>
            <a:cxnLst/>
            <a:rect l="l" t="t" r="r" b="b"/>
            <a:pathLst>
              <a:path w="670718" h="1805200">
                <a:moveTo>
                  <a:pt x="0" y="0"/>
                </a:moveTo>
                <a:lnTo>
                  <a:pt x="670718" y="0"/>
                </a:lnTo>
                <a:lnTo>
                  <a:pt x="670718" y="1805200"/>
                </a:lnTo>
                <a:lnTo>
                  <a:pt x="0" y="1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-2958834" y="6556866"/>
            <a:ext cx="4883354" cy="3916078"/>
          </a:xfrm>
          <a:custGeom>
            <a:avLst/>
            <a:gdLst/>
            <a:ahLst/>
            <a:cxnLst/>
            <a:rect l="l" t="t" r="r" b="b"/>
            <a:pathLst>
              <a:path w="4883354" h="3916078">
                <a:moveTo>
                  <a:pt x="0" y="0"/>
                </a:moveTo>
                <a:lnTo>
                  <a:pt x="4883354" y="0"/>
                </a:lnTo>
                <a:lnTo>
                  <a:pt x="4883354" y="3916078"/>
                </a:lnTo>
                <a:lnTo>
                  <a:pt x="0" y="391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50302" y="5704750"/>
            <a:ext cx="201482" cy="1145304"/>
          </a:xfrm>
          <a:custGeom>
            <a:avLst/>
            <a:gdLst/>
            <a:ahLst/>
            <a:cxnLst/>
            <a:rect l="l" t="t" r="r" b="b"/>
            <a:pathLst>
              <a:path w="201482" h="1145304">
                <a:moveTo>
                  <a:pt x="0" y="0"/>
                </a:moveTo>
                <a:lnTo>
                  <a:pt x="201482" y="0"/>
                </a:lnTo>
                <a:lnTo>
                  <a:pt x="201482" y="1145304"/>
                </a:lnTo>
                <a:lnTo>
                  <a:pt x="0" y="1145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-1937300" y="7586050"/>
            <a:ext cx="3608400" cy="3608400"/>
            <a:chOff x="0" y="0"/>
            <a:chExt cx="4811200" cy="48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8950" y="4028600"/>
            <a:ext cx="5637000" cy="5637000"/>
            <a:chOff x="0" y="0"/>
            <a:chExt cx="7516000" cy="75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15987" cy="7515987"/>
            </a:xfrm>
            <a:custGeom>
              <a:avLst/>
              <a:gdLst/>
              <a:ahLst/>
              <a:cxnLst/>
              <a:rect l="l" t="t" r="r" b="b"/>
              <a:pathLst>
                <a:path w="7515987" h="7515987">
                  <a:moveTo>
                    <a:pt x="0" y="3758057"/>
                  </a:moveTo>
                  <a:cubicBezTo>
                    <a:pt x="0" y="1682496"/>
                    <a:pt x="1682496" y="0"/>
                    <a:pt x="3758057" y="0"/>
                  </a:cubicBezTo>
                  <a:cubicBezTo>
                    <a:pt x="5833618" y="0"/>
                    <a:pt x="7515987" y="1682496"/>
                    <a:pt x="7515987" y="3758057"/>
                  </a:cubicBezTo>
                  <a:cubicBezTo>
                    <a:pt x="7515987" y="5833618"/>
                    <a:pt x="5833491" y="7515987"/>
                    <a:pt x="3758057" y="7515987"/>
                  </a:cubicBezTo>
                  <a:cubicBezTo>
                    <a:pt x="1682623" y="7515987"/>
                    <a:pt x="0" y="5833491"/>
                    <a:pt x="0" y="37580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71100" y="3806427"/>
            <a:ext cx="6957146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SƠ ĐỒ USECASE </a:t>
            </a:r>
          </a:p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 CHỨC NĂNG</a:t>
            </a:r>
          </a:p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CỦA QUẢN TRỊ VIÊN</a:t>
            </a:r>
          </a:p>
        </p:txBody>
      </p:sp>
      <p:sp>
        <p:nvSpPr>
          <p:cNvPr id="11" name="Freeform 11"/>
          <p:cNvSpPr/>
          <p:nvPr/>
        </p:nvSpPr>
        <p:spPr>
          <a:xfrm>
            <a:off x="9717881" y="700461"/>
            <a:ext cx="7857937" cy="8886078"/>
          </a:xfrm>
          <a:custGeom>
            <a:avLst/>
            <a:gdLst/>
            <a:ahLst/>
            <a:cxnLst/>
            <a:rect l="l" t="t" r="r" b="b"/>
            <a:pathLst>
              <a:path w="7857937" h="8886078">
                <a:moveTo>
                  <a:pt x="0" y="0"/>
                </a:moveTo>
                <a:lnTo>
                  <a:pt x="7857937" y="0"/>
                </a:lnTo>
                <a:lnTo>
                  <a:pt x="7857937" y="8886078"/>
                </a:lnTo>
                <a:lnTo>
                  <a:pt x="0" y="88860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6400" y="-1760526"/>
            <a:ext cx="4478836" cy="5557428"/>
          </a:xfrm>
          <a:custGeom>
            <a:avLst/>
            <a:gdLst/>
            <a:ahLst/>
            <a:cxnLst/>
            <a:rect l="l" t="t" r="r" b="b"/>
            <a:pathLst>
              <a:path w="4478836" h="5557428">
                <a:moveTo>
                  <a:pt x="0" y="0"/>
                </a:moveTo>
                <a:lnTo>
                  <a:pt x="4478836" y="0"/>
                </a:lnTo>
                <a:lnTo>
                  <a:pt x="4478836" y="5557428"/>
                </a:lnTo>
                <a:lnTo>
                  <a:pt x="0" y="55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29236" y="5275044"/>
            <a:ext cx="670718" cy="1805200"/>
          </a:xfrm>
          <a:custGeom>
            <a:avLst/>
            <a:gdLst/>
            <a:ahLst/>
            <a:cxnLst/>
            <a:rect l="l" t="t" r="r" b="b"/>
            <a:pathLst>
              <a:path w="670718" h="1805200">
                <a:moveTo>
                  <a:pt x="0" y="0"/>
                </a:moveTo>
                <a:lnTo>
                  <a:pt x="670718" y="0"/>
                </a:lnTo>
                <a:lnTo>
                  <a:pt x="670718" y="1805200"/>
                </a:lnTo>
                <a:lnTo>
                  <a:pt x="0" y="1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-2958834" y="6556866"/>
            <a:ext cx="4883354" cy="3916078"/>
          </a:xfrm>
          <a:custGeom>
            <a:avLst/>
            <a:gdLst/>
            <a:ahLst/>
            <a:cxnLst/>
            <a:rect l="l" t="t" r="r" b="b"/>
            <a:pathLst>
              <a:path w="4883354" h="3916078">
                <a:moveTo>
                  <a:pt x="0" y="0"/>
                </a:moveTo>
                <a:lnTo>
                  <a:pt x="4883354" y="0"/>
                </a:lnTo>
                <a:lnTo>
                  <a:pt x="4883354" y="3916078"/>
                </a:lnTo>
                <a:lnTo>
                  <a:pt x="0" y="391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50302" y="5704750"/>
            <a:ext cx="201482" cy="1145304"/>
          </a:xfrm>
          <a:custGeom>
            <a:avLst/>
            <a:gdLst/>
            <a:ahLst/>
            <a:cxnLst/>
            <a:rect l="l" t="t" r="r" b="b"/>
            <a:pathLst>
              <a:path w="201482" h="1145304">
                <a:moveTo>
                  <a:pt x="0" y="0"/>
                </a:moveTo>
                <a:lnTo>
                  <a:pt x="201482" y="0"/>
                </a:lnTo>
                <a:lnTo>
                  <a:pt x="201482" y="1145304"/>
                </a:lnTo>
                <a:lnTo>
                  <a:pt x="0" y="1145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-1937300" y="7586050"/>
            <a:ext cx="3608400" cy="3608400"/>
            <a:chOff x="0" y="0"/>
            <a:chExt cx="4811200" cy="48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8950" y="4028600"/>
            <a:ext cx="5637000" cy="5637000"/>
            <a:chOff x="0" y="0"/>
            <a:chExt cx="7516000" cy="75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15987" cy="7515987"/>
            </a:xfrm>
            <a:custGeom>
              <a:avLst/>
              <a:gdLst/>
              <a:ahLst/>
              <a:cxnLst/>
              <a:rect l="l" t="t" r="r" b="b"/>
              <a:pathLst>
                <a:path w="7515987" h="7515987">
                  <a:moveTo>
                    <a:pt x="0" y="3758057"/>
                  </a:moveTo>
                  <a:cubicBezTo>
                    <a:pt x="0" y="1682496"/>
                    <a:pt x="1682496" y="0"/>
                    <a:pt x="3758057" y="0"/>
                  </a:cubicBezTo>
                  <a:cubicBezTo>
                    <a:pt x="5833618" y="0"/>
                    <a:pt x="7515987" y="1682496"/>
                    <a:pt x="7515987" y="3758057"/>
                  </a:cubicBezTo>
                  <a:cubicBezTo>
                    <a:pt x="7515987" y="5833618"/>
                    <a:pt x="5833491" y="7515987"/>
                    <a:pt x="3758057" y="7515987"/>
                  </a:cubicBezTo>
                  <a:cubicBezTo>
                    <a:pt x="1682623" y="7515987"/>
                    <a:pt x="0" y="5833491"/>
                    <a:pt x="0" y="37580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65017" y="3806427"/>
            <a:ext cx="6957146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SƠ ĐỒ USECASE </a:t>
            </a:r>
          </a:p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 CHỨC NĂNG</a:t>
            </a:r>
          </a:p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NGƯỜI BÁN HÀNG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887226" y="1111831"/>
            <a:ext cx="8688592" cy="8326426"/>
            <a:chOff x="0" y="0"/>
            <a:chExt cx="10619589" cy="10176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19613" cy="10176891"/>
            </a:xfrm>
            <a:custGeom>
              <a:avLst/>
              <a:gdLst/>
              <a:ahLst/>
              <a:cxnLst/>
              <a:rect l="l" t="t" r="r" b="b"/>
              <a:pathLst>
                <a:path w="10619613" h="10176891">
                  <a:moveTo>
                    <a:pt x="0" y="0"/>
                  </a:moveTo>
                  <a:lnTo>
                    <a:pt x="10619613" y="0"/>
                  </a:lnTo>
                  <a:lnTo>
                    <a:pt x="10619613" y="10176891"/>
                  </a:lnTo>
                  <a:lnTo>
                    <a:pt x="0" y="10176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" r="-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6400" y="-1760526"/>
            <a:ext cx="4478836" cy="5557428"/>
          </a:xfrm>
          <a:custGeom>
            <a:avLst/>
            <a:gdLst/>
            <a:ahLst/>
            <a:cxnLst/>
            <a:rect l="l" t="t" r="r" b="b"/>
            <a:pathLst>
              <a:path w="4478836" h="5557428">
                <a:moveTo>
                  <a:pt x="0" y="0"/>
                </a:moveTo>
                <a:lnTo>
                  <a:pt x="4478836" y="0"/>
                </a:lnTo>
                <a:lnTo>
                  <a:pt x="4478836" y="5557428"/>
                </a:lnTo>
                <a:lnTo>
                  <a:pt x="0" y="55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29236" y="5275044"/>
            <a:ext cx="670718" cy="1805200"/>
          </a:xfrm>
          <a:custGeom>
            <a:avLst/>
            <a:gdLst/>
            <a:ahLst/>
            <a:cxnLst/>
            <a:rect l="l" t="t" r="r" b="b"/>
            <a:pathLst>
              <a:path w="670718" h="1805200">
                <a:moveTo>
                  <a:pt x="0" y="0"/>
                </a:moveTo>
                <a:lnTo>
                  <a:pt x="670718" y="0"/>
                </a:lnTo>
                <a:lnTo>
                  <a:pt x="670718" y="1805200"/>
                </a:lnTo>
                <a:lnTo>
                  <a:pt x="0" y="1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-2958834" y="6556866"/>
            <a:ext cx="4883354" cy="3916078"/>
          </a:xfrm>
          <a:custGeom>
            <a:avLst/>
            <a:gdLst/>
            <a:ahLst/>
            <a:cxnLst/>
            <a:rect l="l" t="t" r="r" b="b"/>
            <a:pathLst>
              <a:path w="4883354" h="3916078">
                <a:moveTo>
                  <a:pt x="0" y="0"/>
                </a:moveTo>
                <a:lnTo>
                  <a:pt x="4883354" y="0"/>
                </a:lnTo>
                <a:lnTo>
                  <a:pt x="4883354" y="3916078"/>
                </a:lnTo>
                <a:lnTo>
                  <a:pt x="0" y="391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50302" y="5704750"/>
            <a:ext cx="201482" cy="1145304"/>
          </a:xfrm>
          <a:custGeom>
            <a:avLst/>
            <a:gdLst/>
            <a:ahLst/>
            <a:cxnLst/>
            <a:rect l="l" t="t" r="r" b="b"/>
            <a:pathLst>
              <a:path w="201482" h="1145304">
                <a:moveTo>
                  <a:pt x="0" y="0"/>
                </a:moveTo>
                <a:lnTo>
                  <a:pt x="201482" y="0"/>
                </a:lnTo>
                <a:lnTo>
                  <a:pt x="201482" y="1145304"/>
                </a:lnTo>
                <a:lnTo>
                  <a:pt x="0" y="1145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-1937300" y="7586050"/>
            <a:ext cx="3608400" cy="3608400"/>
            <a:chOff x="0" y="0"/>
            <a:chExt cx="4811200" cy="48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8950" y="4028600"/>
            <a:ext cx="5637000" cy="5637000"/>
            <a:chOff x="0" y="0"/>
            <a:chExt cx="7516000" cy="75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15987" cy="7515987"/>
            </a:xfrm>
            <a:custGeom>
              <a:avLst/>
              <a:gdLst/>
              <a:ahLst/>
              <a:cxnLst/>
              <a:rect l="l" t="t" r="r" b="b"/>
              <a:pathLst>
                <a:path w="7515987" h="7515987">
                  <a:moveTo>
                    <a:pt x="0" y="3758057"/>
                  </a:moveTo>
                  <a:cubicBezTo>
                    <a:pt x="0" y="1682496"/>
                    <a:pt x="1682496" y="0"/>
                    <a:pt x="3758057" y="0"/>
                  </a:cubicBezTo>
                  <a:cubicBezTo>
                    <a:pt x="5833618" y="0"/>
                    <a:pt x="7515987" y="1682496"/>
                    <a:pt x="7515987" y="3758057"/>
                  </a:cubicBezTo>
                  <a:cubicBezTo>
                    <a:pt x="7515987" y="5833618"/>
                    <a:pt x="5833491" y="7515987"/>
                    <a:pt x="3758057" y="7515987"/>
                  </a:cubicBezTo>
                  <a:cubicBezTo>
                    <a:pt x="1682623" y="7515987"/>
                    <a:pt x="0" y="5833491"/>
                    <a:pt x="0" y="37580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3806427"/>
            <a:ext cx="6957146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SƠ ĐỒ USECASE </a:t>
            </a:r>
          </a:p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 CHỨC NĂNG</a:t>
            </a:r>
          </a:p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THANH TOÁN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575610" y="1801594"/>
            <a:ext cx="8683690" cy="6946900"/>
            <a:chOff x="0" y="0"/>
            <a:chExt cx="11578253" cy="92625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78209" cy="9262491"/>
            </a:xfrm>
            <a:custGeom>
              <a:avLst/>
              <a:gdLst/>
              <a:ahLst/>
              <a:cxnLst/>
              <a:rect l="l" t="t" r="r" b="b"/>
              <a:pathLst>
                <a:path w="11578209" h="9262491">
                  <a:moveTo>
                    <a:pt x="0" y="0"/>
                  </a:moveTo>
                  <a:lnTo>
                    <a:pt x="11578209" y="0"/>
                  </a:lnTo>
                  <a:lnTo>
                    <a:pt x="11578209" y="9262491"/>
                  </a:lnTo>
                  <a:lnTo>
                    <a:pt x="0" y="9262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8" r="-1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6400" y="-1760526"/>
            <a:ext cx="4478836" cy="5557428"/>
          </a:xfrm>
          <a:custGeom>
            <a:avLst/>
            <a:gdLst/>
            <a:ahLst/>
            <a:cxnLst/>
            <a:rect l="l" t="t" r="r" b="b"/>
            <a:pathLst>
              <a:path w="4478836" h="5557428">
                <a:moveTo>
                  <a:pt x="0" y="0"/>
                </a:moveTo>
                <a:lnTo>
                  <a:pt x="4478836" y="0"/>
                </a:lnTo>
                <a:lnTo>
                  <a:pt x="4478836" y="5557428"/>
                </a:lnTo>
                <a:lnTo>
                  <a:pt x="0" y="55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29236" y="5275044"/>
            <a:ext cx="670718" cy="1805200"/>
          </a:xfrm>
          <a:custGeom>
            <a:avLst/>
            <a:gdLst/>
            <a:ahLst/>
            <a:cxnLst/>
            <a:rect l="l" t="t" r="r" b="b"/>
            <a:pathLst>
              <a:path w="670718" h="1805200">
                <a:moveTo>
                  <a:pt x="0" y="0"/>
                </a:moveTo>
                <a:lnTo>
                  <a:pt x="670718" y="0"/>
                </a:lnTo>
                <a:lnTo>
                  <a:pt x="670718" y="1805200"/>
                </a:lnTo>
                <a:lnTo>
                  <a:pt x="0" y="1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-2958834" y="6556866"/>
            <a:ext cx="4883354" cy="3916078"/>
          </a:xfrm>
          <a:custGeom>
            <a:avLst/>
            <a:gdLst/>
            <a:ahLst/>
            <a:cxnLst/>
            <a:rect l="l" t="t" r="r" b="b"/>
            <a:pathLst>
              <a:path w="4883354" h="3916078">
                <a:moveTo>
                  <a:pt x="0" y="0"/>
                </a:moveTo>
                <a:lnTo>
                  <a:pt x="4883354" y="0"/>
                </a:lnTo>
                <a:lnTo>
                  <a:pt x="4883354" y="3916078"/>
                </a:lnTo>
                <a:lnTo>
                  <a:pt x="0" y="391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50302" y="5704750"/>
            <a:ext cx="201482" cy="1145304"/>
          </a:xfrm>
          <a:custGeom>
            <a:avLst/>
            <a:gdLst/>
            <a:ahLst/>
            <a:cxnLst/>
            <a:rect l="l" t="t" r="r" b="b"/>
            <a:pathLst>
              <a:path w="201482" h="1145304">
                <a:moveTo>
                  <a:pt x="0" y="0"/>
                </a:moveTo>
                <a:lnTo>
                  <a:pt x="201482" y="0"/>
                </a:lnTo>
                <a:lnTo>
                  <a:pt x="201482" y="1145304"/>
                </a:lnTo>
                <a:lnTo>
                  <a:pt x="0" y="1145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-1937300" y="7586050"/>
            <a:ext cx="3608400" cy="3608400"/>
            <a:chOff x="0" y="0"/>
            <a:chExt cx="4811200" cy="48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8950" y="4028600"/>
            <a:ext cx="5637000" cy="5637000"/>
            <a:chOff x="0" y="0"/>
            <a:chExt cx="7516000" cy="75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15987" cy="7515987"/>
            </a:xfrm>
            <a:custGeom>
              <a:avLst/>
              <a:gdLst/>
              <a:ahLst/>
              <a:cxnLst/>
              <a:rect l="l" t="t" r="r" b="b"/>
              <a:pathLst>
                <a:path w="7515987" h="7515987">
                  <a:moveTo>
                    <a:pt x="0" y="3758057"/>
                  </a:moveTo>
                  <a:cubicBezTo>
                    <a:pt x="0" y="1682496"/>
                    <a:pt x="1682496" y="0"/>
                    <a:pt x="3758057" y="0"/>
                  </a:cubicBezTo>
                  <a:cubicBezTo>
                    <a:pt x="5833618" y="0"/>
                    <a:pt x="7515987" y="1682496"/>
                    <a:pt x="7515987" y="3758057"/>
                  </a:cubicBezTo>
                  <a:cubicBezTo>
                    <a:pt x="7515987" y="5833618"/>
                    <a:pt x="5833491" y="7515987"/>
                    <a:pt x="3758057" y="7515987"/>
                  </a:cubicBezTo>
                  <a:cubicBezTo>
                    <a:pt x="1682623" y="7515987"/>
                    <a:pt x="0" y="5833491"/>
                    <a:pt x="0" y="37580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750302" y="2508879"/>
            <a:ext cx="4149110" cy="5616392"/>
          </a:xfrm>
          <a:custGeom>
            <a:avLst/>
            <a:gdLst/>
            <a:ahLst/>
            <a:cxnLst/>
            <a:rect l="l" t="t" r="r" b="b"/>
            <a:pathLst>
              <a:path w="4149110" h="5616392">
                <a:moveTo>
                  <a:pt x="0" y="0"/>
                </a:moveTo>
                <a:lnTo>
                  <a:pt x="4149110" y="0"/>
                </a:lnTo>
                <a:lnTo>
                  <a:pt x="4149110" y="5616391"/>
                </a:lnTo>
                <a:lnTo>
                  <a:pt x="0" y="56163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5297623" y="2466848"/>
            <a:ext cx="3791065" cy="5616392"/>
          </a:xfrm>
          <a:custGeom>
            <a:avLst/>
            <a:gdLst/>
            <a:ahLst/>
            <a:cxnLst/>
            <a:rect l="l" t="t" r="r" b="b"/>
            <a:pathLst>
              <a:path w="3791065" h="5616392">
                <a:moveTo>
                  <a:pt x="0" y="0"/>
                </a:moveTo>
                <a:lnTo>
                  <a:pt x="3791065" y="0"/>
                </a:lnTo>
                <a:lnTo>
                  <a:pt x="3791065" y="5616392"/>
                </a:lnTo>
                <a:lnTo>
                  <a:pt x="0" y="5616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9488738" y="2157947"/>
            <a:ext cx="3599628" cy="6356958"/>
          </a:xfrm>
          <a:custGeom>
            <a:avLst/>
            <a:gdLst/>
            <a:ahLst/>
            <a:cxnLst/>
            <a:rect l="l" t="t" r="r" b="b"/>
            <a:pathLst>
              <a:path w="3599628" h="6356958">
                <a:moveTo>
                  <a:pt x="0" y="0"/>
                </a:moveTo>
                <a:lnTo>
                  <a:pt x="3599628" y="0"/>
                </a:lnTo>
                <a:lnTo>
                  <a:pt x="359962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13536586" y="2157947"/>
            <a:ext cx="3599628" cy="6356958"/>
          </a:xfrm>
          <a:custGeom>
            <a:avLst/>
            <a:gdLst/>
            <a:ahLst/>
            <a:cxnLst/>
            <a:rect l="l" t="t" r="r" b="b"/>
            <a:pathLst>
              <a:path w="3599628" h="6356958">
                <a:moveTo>
                  <a:pt x="0" y="0"/>
                </a:moveTo>
                <a:lnTo>
                  <a:pt x="3599628" y="0"/>
                </a:lnTo>
                <a:lnTo>
                  <a:pt x="359962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5610115" y="840343"/>
            <a:ext cx="695714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SƠ ĐỒ ACTIVITY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6400" y="-1760526"/>
            <a:ext cx="4478836" cy="5557428"/>
          </a:xfrm>
          <a:custGeom>
            <a:avLst/>
            <a:gdLst/>
            <a:ahLst/>
            <a:cxnLst/>
            <a:rect l="l" t="t" r="r" b="b"/>
            <a:pathLst>
              <a:path w="4478836" h="5557428">
                <a:moveTo>
                  <a:pt x="0" y="0"/>
                </a:moveTo>
                <a:lnTo>
                  <a:pt x="4478836" y="0"/>
                </a:lnTo>
                <a:lnTo>
                  <a:pt x="4478836" y="5557428"/>
                </a:lnTo>
                <a:lnTo>
                  <a:pt x="0" y="55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29236" y="5275044"/>
            <a:ext cx="670718" cy="1805200"/>
          </a:xfrm>
          <a:custGeom>
            <a:avLst/>
            <a:gdLst/>
            <a:ahLst/>
            <a:cxnLst/>
            <a:rect l="l" t="t" r="r" b="b"/>
            <a:pathLst>
              <a:path w="670718" h="1805200">
                <a:moveTo>
                  <a:pt x="0" y="0"/>
                </a:moveTo>
                <a:lnTo>
                  <a:pt x="670718" y="0"/>
                </a:lnTo>
                <a:lnTo>
                  <a:pt x="670718" y="1805200"/>
                </a:lnTo>
                <a:lnTo>
                  <a:pt x="0" y="1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-2958834" y="6556866"/>
            <a:ext cx="4883354" cy="3916078"/>
          </a:xfrm>
          <a:custGeom>
            <a:avLst/>
            <a:gdLst/>
            <a:ahLst/>
            <a:cxnLst/>
            <a:rect l="l" t="t" r="r" b="b"/>
            <a:pathLst>
              <a:path w="4883354" h="3916078">
                <a:moveTo>
                  <a:pt x="0" y="0"/>
                </a:moveTo>
                <a:lnTo>
                  <a:pt x="4883354" y="0"/>
                </a:lnTo>
                <a:lnTo>
                  <a:pt x="4883354" y="3916078"/>
                </a:lnTo>
                <a:lnTo>
                  <a:pt x="0" y="391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50302" y="5704750"/>
            <a:ext cx="201482" cy="1145304"/>
          </a:xfrm>
          <a:custGeom>
            <a:avLst/>
            <a:gdLst/>
            <a:ahLst/>
            <a:cxnLst/>
            <a:rect l="l" t="t" r="r" b="b"/>
            <a:pathLst>
              <a:path w="201482" h="1145304">
                <a:moveTo>
                  <a:pt x="0" y="0"/>
                </a:moveTo>
                <a:lnTo>
                  <a:pt x="201482" y="0"/>
                </a:lnTo>
                <a:lnTo>
                  <a:pt x="201482" y="1145304"/>
                </a:lnTo>
                <a:lnTo>
                  <a:pt x="0" y="1145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-1937300" y="7586050"/>
            <a:ext cx="3608400" cy="3608400"/>
            <a:chOff x="0" y="0"/>
            <a:chExt cx="4811200" cy="48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8950" y="4028600"/>
            <a:ext cx="5637000" cy="5637000"/>
            <a:chOff x="0" y="0"/>
            <a:chExt cx="7516000" cy="75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15987" cy="7515987"/>
            </a:xfrm>
            <a:custGeom>
              <a:avLst/>
              <a:gdLst/>
              <a:ahLst/>
              <a:cxnLst/>
              <a:rect l="l" t="t" r="r" b="b"/>
              <a:pathLst>
                <a:path w="7515987" h="7515987">
                  <a:moveTo>
                    <a:pt x="0" y="3758057"/>
                  </a:moveTo>
                  <a:cubicBezTo>
                    <a:pt x="0" y="1682496"/>
                    <a:pt x="1682496" y="0"/>
                    <a:pt x="3758057" y="0"/>
                  </a:cubicBezTo>
                  <a:cubicBezTo>
                    <a:pt x="5833618" y="0"/>
                    <a:pt x="7515987" y="1682496"/>
                    <a:pt x="7515987" y="3758057"/>
                  </a:cubicBezTo>
                  <a:cubicBezTo>
                    <a:pt x="7515987" y="5833618"/>
                    <a:pt x="5833491" y="7515987"/>
                    <a:pt x="3758057" y="7515987"/>
                  </a:cubicBezTo>
                  <a:cubicBezTo>
                    <a:pt x="1682623" y="7515987"/>
                    <a:pt x="0" y="5833491"/>
                    <a:pt x="0" y="37580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750302" y="2358234"/>
            <a:ext cx="7825532" cy="5438745"/>
          </a:xfrm>
          <a:custGeom>
            <a:avLst/>
            <a:gdLst/>
            <a:ahLst/>
            <a:cxnLst/>
            <a:rect l="l" t="t" r="r" b="b"/>
            <a:pathLst>
              <a:path w="7825532" h="5438745">
                <a:moveTo>
                  <a:pt x="0" y="0"/>
                </a:moveTo>
                <a:lnTo>
                  <a:pt x="7825532" y="0"/>
                </a:lnTo>
                <a:lnTo>
                  <a:pt x="7825532" y="5438745"/>
                </a:lnTo>
                <a:lnTo>
                  <a:pt x="0" y="54387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9636561" y="2736942"/>
            <a:ext cx="7430681" cy="4681329"/>
          </a:xfrm>
          <a:custGeom>
            <a:avLst/>
            <a:gdLst/>
            <a:ahLst/>
            <a:cxnLst/>
            <a:rect l="l" t="t" r="r" b="b"/>
            <a:pathLst>
              <a:path w="7430681" h="4681329">
                <a:moveTo>
                  <a:pt x="0" y="0"/>
                </a:moveTo>
                <a:lnTo>
                  <a:pt x="7430681" y="0"/>
                </a:lnTo>
                <a:lnTo>
                  <a:pt x="7430681" y="4681329"/>
                </a:lnTo>
                <a:lnTo>
                  <a:pt x="0" y="46813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5665427" y="618138"/>
            <a:ext cx="695714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SƠ ĐỒ SEQUENCE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6400" y="-1760526"/>
            <a:ext cx="4478836" cy="5557428"/>
          </a:xfrm>
          <a:custGeom>
            <a:avLst/>
            <a:gdLst/>
            <a:ahLst/>
            <a:cxnLst/>
            <a:rect l="l" t="t" r="r" b="b"/>
            <a:pathLst>
              <a:path w="4478836" h="5557428">
                <a:moveTo>
                  <a:pt x="0" y="0"/>
                </a:moveTo>
                <a:lnTo>
                  <a:pt x="4478836" y="0"/>
                </a:lnTo>
                <a:lnTo>
                  <a:pt x="4478836" y="5557428"/>
                </a:lnTo>
                <a:lnTo>
                  <a:pt x="0" y="55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29236" y="5275044"/>
            <a:ext cx="670718" cy="1805200"/>
          </a:xfrm>
          <a:custGeom>
            <a:avLst/>
            <a:gdLst/>
            <a:ahLst/>
            <a:cxnLst/>
            <a:rect l="l" t="t" r="r" b="b"/>
            <a:pathLst>
              <a:path w="670718" h="1805200">
                <a:moveTo>
                  <a:pt x="0" y="0"/>
                </a:moveTo>
                <a:lnTo>
                  <a:pt x="670718" y="0"/>
                </a:lnTo>
                <a:lnTo>
                  <a:pt x="670718" y="1805200"/>
                </a:lnTo>
                <a:lnTo>
                  <a:pt x="0" y="1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-2958834" y="6556866"/>
            <a:ext cx="4883354" cy="3916078"/>
          </a:xfrm>
          <a:custGeom>
            <a:avLst/>
            <a:gdLst/>
            <a:ahLst/>
            <a:cxnLst/>
            <a:rect l="l" t="t" r="r" b="b"/>
            <a:pathLst>
              <a:path w="4883354" h="3916078">
                <a:moveTo>
                  <a:pt x="0" y="0"/>
                </a:moveTo>
                <a:lnTo>
                  <a:pt x="4883354" y="0"/>
                </a:lnTo>
                <a:lnTo>
                  <a:pt x="4883354" y="3916078"/>
                </a:lnTo>
                <a:lnTo>
                  <a:pt x="0" y="391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50302" y="5704750"/>
            <a:ext cx="201482" cy="1145304"/>
          </a:xfrm>
          <a:custGeom>
            <a:avLst/>
            <a:gdLst/>
            <a:ahLst/>
            <a:cxnLst/>
            <a:rect l="l" t="t" r="r" b="b"/>
            <a:pathLst>
              <a:path w="201482" h="1145304">
                <a:moveTo>
                  <a:pt x="0" y="0"/>
                </a:moveTo>
                <a:lnTo>
                  <a:pt x="201482" y="0"/>
                </a:lnTo>
                <a:lnTo>
                  <a:pt x="201482" y="1145304"/>
                </a:lnTo>
                <a:lnTo>
                  <a:pt x="0" y="1145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-1937300" y="7586050"/>
            <a:ext cx="3608400" cy="3608400"/>
            <a:chOff x="0" y="0"/>
            <a:chExt cx="4811200" cy="48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8950" y="4028600"/>
            <a:ext cx="5637000" cy="5637000"/>
            <a:chOff x="0" y="0"/>
            <a:chExt cx="7516000" cy="75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15987" cy="7515987"/>
            </a:xfrm>
            <a:custGeom>
              <a:avLst/>
              <a:gdLst/>
              <a:ahLst/>
              <a:cxnLst/>
              <a:rect l="l" t="t" r="r" b="b"/>
              <a:pathLst>
                <a:path w="7515987" h="7515987">
                  <a:moveTo>
                    <a:pt x="0" y="3758057"/>
                  </a:moveTo>
                  <a:cubicBezTo>
                    <a:pt x="0" y="1682496"/>
                    <a:pt x="1682496" y="0"/>
                    <a:pt x="3758057" y="0"/>
                  </a:cubicBezTo>
                  <a:cubicBezTo>
                    <a:pt x="5833618" y="0"/>
                    <a:pt x="7515987" y="1682496"/>
                    <a:pt x="7515987" y="3758057"/>
                  </a:cubicBezTo>
                  <a:cubicBezTo>
                    <a:pt x="7515987" y="5833618"/>
                    <a:pt x="5833491" y="7515987"/>
                    <a:pt x="3758057" y="7515987"/>
                  </a:cubicBezTo>
                  <a:cubicBezTo>
                    <a:pt x="1682623" y="7515987"/>
                    <a:pt x="0" y="5833491"/>
                    <a:pt x="0" y="37580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64595" y="2284791"/>
            <a:ext cx="7539606" cy="6681976"/>
          </a:xfrm>
          <a:custGeom>
            <a:avLst/>
            <a:gdLst/>
            <a:ahLst/>
            <a:cxnLst/>
            <a:rect l="l" t="t" r="r" b="b"/>
            <a:pathLst>
              <a:path w="7539606" h="6681976">
                <a:moveTo>
                  <a:pt x="0" y="0"/>
                </a:moveTo>
                <a:lnTo>
                  <a:pt x="7539606" y="0"/>
                </a:lnTo>
                <a:lnTo>
                  <a:pt x="7539606" y="6681976"/>
                </a:lnTo>
                <a:lnTo>
                  <a:pt x="0" y="6681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9624770" y="2284791"/>
            <a:ext cx="6724001" cy="6681976"/>
          </a:xfrm>
          <a:custGeom>
            <a:avLst/>
            <a:gdLst/>
            <a:ahLst/>
            <a:cxnLst/>
            <a:rect l="l" t="t" r="r" b="b"/>
            <a:pathLst>
              <a:path w="6724001" h="6681976">
                <a:moveTo>
                  <a:pt x="0" y="0"/>
                </a:moveTo>
                <a:lnTo>
                  <a:pt x="6724001" y="0"/>
                </a:lnTo>
                <a:lnTo>
                  <a:pt x="6724001" y="6681976"/>
                </a:lnTo>
                <a:lnTo>
                  <a:pt x="0" y="66819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5665427" y="618138"/>
            <a:ext cx="695714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SƠ ĐỒ SEQUENCE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6400" y="-1760526"/>
            <a:ext cx="4478836" cy="5557428"/>
          </a:xfrm>
          <a:custGeom>
            <a:avLst/>
            <a:gdLst/>
            <a:ahLst/>
            <a:cxnLst/>
            <a:rect l="l" t="t" r="r" b="b"/>
            <a:pathLst>
              <a:path w="4478836" h="5557428">
                <a:moveTo>
                  <a:pt x="0" y="0"/>
                </a:moveTo>
                <a:lnTo>
                  <a:pt x="4478836" y="0"/>
                </a:lnTo>
                <a:lnTo>
                  <a:pt x="4478836" y="5557428"/>
                </a:lnTo>
                <a:lnTo>
                  <a:pt x="0" y="55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29236" y="5275044"/>
            <a:ext cx="670718" cy="1805200"/>
          </a:xfrm>
          <a:custGeom>
            <a:avLst/>
            <a:gdLst/>
            <a:ahLst/>
            <a:cxnLst/>
            <a:rect l="l" t="t" r="r" b="b"/>
            <a:pathLst>
              <a:path w="670718" h="1805200">
                <a:moveTo>
                  <a:pt x="0" y="0"/>
                </a:moveTo>
                <a:lnTo>
                  <a:pt x="670718" y="0"/>
                </a:lnTo>
                <a:lnTo>
                  <a:pt x="670718" y="1805200"/>
                </a:lnTo>
                <a:lnTo>
                  <a:pt x="0" y="1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-2958834" y="6556866"/>
            <a:ext cx="4883354" cy="3916078"/>
          </a:xfrm>
          <a:custGeom>
            <a:avLst/>
            <a:gdLst/>
            <a:ahLst/>
            <a:cxnLst/>
            <a:rect l="l" t="t" r="r" b="b"/>
            <a:pathLst>
              <a:path w="4883354" h="3916078">
                <a:moveTo>
                  <a:pt x="0" y="0"/>
                </a:moveTo>
                <a:lnTo>
                  <a:pt x="4883354" y="0"/>
                </a:lnTo>
                <a:lnTo>
                  <a:pt x="4883354" y="3916078"/>
                </a:lnTo>
                <a:lnTo>
                  <a:pt x="0" y="391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50302" y="5704750"/>
            <a:ext cx="201482" cy="1145304"/>
          </a:xfrm>
          <a:custGeom>
            <a:avLst/>
            <a:gdLst/>
            <a:ahLst/>
            <a:cxnLst/>
            <a:rect l="l" t="t" r="r" b="b"/>
            <a:pathLst>
              <a:path w="201482" h="1145304">
                <a:moveTo>
                  <a:pt x="0" y="0"/>
                </a:moveTo>
                <a:lnTo>
                  <a:pt x="201482" y="0"/>
                </a:lnTo>
                <a:lnTo>
                  <a:pt x="201482" y="1145304"/>
                </a:lnTo>
                <a:lnTo>
                  <a:pt x="0" y="1145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-1937300" y="7586050"/>
            <a:ext cx="3608400" cy="3608400"/>
            <a:chOff x="0" y="0"/>
            <a:chExt cx="4811200" cy="48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8950" y="4028600"/>
            <a:ext cx="5637000" cy="5637000"/>
            <a:chOff x="0" y="0"/>
            <a:chExt cx="7516000" cy="75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15987" cy="7515987"/>
            </a:xfrm>
            <a:custGeom>
              <a:avLst/>
              <a:gdLst/>
              <a:ahLst/>
              <a:cxnLst/>
              <a:rect l="l" t="t" r="r" b="b"/>
              <a:pathLst>
                <a:path w="7515987" h="7515987">
                  <a:moveTo>
                    <a:pt x="0" y="3758057"/>
                  </a:moveTo>
                  <a:cubicBezTo>
                    <a:pt x="0" y="1682496"/>
                    <a:pt x="1682496" y="0"/>
                    <a:pt x="3758057" y="0"/>
                  </a:cubicBezTo>
                  <a:cubicBezTo>
                    <a:pt x="5833618" y="0"/>
                    <a:pt x="7515987" y="1682496"/>
                    <a:pt x="7515987" y="3758057"/>
                  </a:cubicBezTo>
                  <a:cubicBezTo>
                    <a:pt x="7515987" y="5833618"/>
                    <a:pt x="5833491" y="7515987"/>
                    <a:pt x="3758057" y="7515987"/>
                  </a:cubicBezTo>
                  <a:cubicBezTo>
                    <a:pt x="1682623" y="7515987"/>
                    <a:pt x="0" y="5833491"/>
                    <a:pt x="0" y="37580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16679" y="619428"/>
            <a:ext cx="5410369" cy="9046172"/>
          </a:xfrm>
          <a:custGeom>
            <a:avLst/>
            <a:gdLst/>
            <a:ahLst/>
            <a:cxnLst/>
            <a:rect l="l" t="t" r="r" b="b"/>
            <a:pathLst>
              <a:path w="5410369" h="9046172">
                <a:moveTo>
                  <a:pt x="0" y="0"/>
                </a:moveTo>
                <a:lnTo>
                  <a:pt x="5410369" y="0"/>
                </a:lnTo>
                <a:lnTo>
                  <a:pt x="5410369" y="9046172"/>
                </a:lnTo>
                <a:lnTo>
                  <a:pt x="0" y="9046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56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1671100" y="4038125"/>
            <a:ext cx="6516104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SƠ ĐỒ CLASS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6400" y="-1760526"/>
            <a:ext cx="4478836" cy="5557428"/>
          </a:xfrm>
          <a:custGeom>
            <a:avLst/>
            <a:gdLst/>
            <a:ahLst/>
            <a:cxnLst/>
            <a:rect l="l" t="t" r="r" b="b"/>
            <a:pathLst>
              <a:path w="4478836" h="5557428">
                <a:moveTo>
                  <a:pt x="0" y="0"/>
                </a:moveTo>
                <a:lnTo>
                  <a:pt x="4478836" y="0"/>
                </a:lnTo>
                <a:lnTo>
                  <a:pt x="4478836" y="5557428"/>
                </a:lnTo>
                <a:lnTo>
                  <a:pt x="0" y="55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29236" y="5275044"/>
            <a:ext cx="670718" cy="1805200"/>
          </a:xfrm>
          <a:custGeom>
            <a:avLst/>
            <a:gdLst/>
            <a:ahLst/>
            <a:cxnLst/>
            <a:rect l="l" t="t" r="r" b="b"/>
            <a:pathLst>
              <a:path w="670718" h="1805200">
                <a:moveTo>
                  <a:pt x="0" y="0"/>
                </a:moveTo>
                <a:lnTo>
                  <a:pt x="670718" y="0"/>
                </a:lnTo>
                <a:lnTo>
                  <a:pt x="670718" y="1805200"/>
                </a:lnTo>
                <a:lnTo>
                  <a:pt x="0" y="1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-2958834" y="6556866"/>
            <a:ext cx="4883354" cy="3916078"/>
          </a:xfrm>
          <a:custGeom>
            <a:avLst/>
            <a:gdLst/>
            <a:ahLst/>
            <a:cxnLst/>
            <a:rect l="l" t="t" r="r" b="b"/>
            <a:pathLst>
              <a:path w="4883354" h="3916078">
                <a:moveTo>
                  <a:pt x="0" y="0"/>
                </a:moveTo>
                <a:lnTo>
                  <a:pt x="4883354" y="0"/>
                </a:lnTo>
                <a:lnTo>
                  <a:pt x="4883354" y="3916078"/>
                </a:lnTo>
                <a:lnTo>
                  <a:pt x="0" y="391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50302" y="5704750"/>
            <a:ext cx="201482" cy="1145304"/>
          </a:xfrm>
          <a:custGeom>
            <a:avLst/>
            <a:gdLst/>
            <a:ahLst/>
            <a:cxnLst/>
            <a:rect l="l" t="t" r="r" b="b"/>
            <a:pathLst>
              <a:path w="201482" h="1145304">
                <a:moveTo>
                  <a:pt x="0" y="0"/>
                </a:moveTo>
                <a:lnTo>
                  <a:pt x="201482" y="0"/>
                </a:lnTo>
                <a:lnTo>
                  <a:pt x="201482" y="1145304"/>
                </a:lnTo>
                <a:lnTo>
                  <a:pt x="0" y="1145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-1937300" y="7586050"/>
            <a:ext cx="3608400" cy="3608400"/>
            <a:chOff x="0" y="0"/>
            <a:chExt cx="4811200" cy="48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8950" y="4028600"/>
            <a:ext cx="5637000" cy="5637000"/>
            <a:chOff x="0" y="0"/>
            <a:chExt cx="7516000" cy="75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15987" cy="7515987"/>
            </a:xfrm>
            <a:custGeom>
              <a:avLst/>
              <a:gdLst/>
              <a:ahLst/>
              <a:cxnLst/>
              <a:rect l="l" t="t" r="r" b="b"/>
              <a:pathLst>
                <a:path w="7515987" h="7515987">
                  <a:moveTo>
                    <a:pt x="0" y="3758057"/>
                  </a:moveTo>
                  <a:cubicBezTo>
                    <a:pt x="0" y="1682496"/>
                    <a:pt x="1682496" y="0"/>
                    <a:pt x="3758057" y="0"/>
                  </a:cubicBezTo>
                  <a:cubicBezTo>
                    <a:pt x="5833618" y="0"/>
                    <a:pt x="7515987" y="1682496"/>
                    <a:pt x="7515987" y="3758057"/>
                  </a:cubicBezTo>
                  <a:cubicBezTo>
                    <a:pt x="7515987" y="5833618"/>
                    <a:pt x="5833491" y="7515987"/>
                    <a:pt x="3758057" y="7515987"/>
                  </a:cubicBezTo>
                  <a:cubicBezTo>
                    <a:pt x="1682623" y="7515987"/>
                    <a:pt x="0" y="5833491"/>
                    <a:pt x="0" y="37580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767014" y="1849464"/>
            <a:ext cx="12753973" cy="7540786"/>
          </a:xfrm>
          <a:custGeom>
            <a:avLst/>
            <a:gdLst/>
            <a:ahLst/>
            <a:cxnLst/>
            <a:rect l="l" t="t" r="r" b="b"/>
            <a:pathLst>
              <a:path w="12753973" h="7540786">
                <a:moveTo>
                  <a:pt x="0" y="0"/>
                </a:moveTo>
                <a:lnTo>
                  <a:pt x="12753972" y="0"/>
                </a:lnTo>
                <a:lnTo>
                  <a:pt x="12753972" y="7540786"/>
                </a:lnTo>
                <a:lnTo>
                  <a:pt x="0" y="75407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7258519" y="797320"/>
            <a:ext cx="377096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SƠ ĐỒ ERD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0100" y="7165650"/>
            <a:ext cx="10807800" cy="10807800"/>
            <a:chOff x="0" y="0"/>
            <a:chExt cx="14410400" cy="1441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10437" cy="14410437"/>
            </a:xfrm>
            <a:custGeom>
              <a:avLst/>
              <a:gdLst/>
              <a:ahLst/>
              <a:cxnLst/>
              <a:rect l="l" t="t" r="r" b="b"/>
              <a:pathLst>
                <a:path w="14410437" h="14410437">
                  <a:moveTo>
                    <a:pt x="0" y="7205218"/>
                  </a:moveTo>
                  <a:cubicBezTo>
                    <a:pt x="0" y="3225927"/>
                    <a:pt x="3225927" y="0"/>
                    <a:pt x="7205218" y="0"/>
                  </a:cubicBezTo>
                  <a:cubicBezTo>
                    <a:pt x="11184510" y="0"/>
                    <a:pt x="14410437" y="3225927"/>
                    <a:pt x="14410437" y="7205218"/>
                  </a:cubicBezTo>
                  <a:cubicBezTo>
                    <a:pt x="14410437" y="11184510"/>
                    <a:pt x="11184510" y="14410437"/>
                    <a:pt x="7205218" y="14410437"/>
                  </a:cubicBezTo>
                  <a:cubicBezTo>
                    <a:pt x="3225927" y="14410437"/>
                    <a:pt x="0" y="11184509"/>
                    <a:pt x="0" y="7205218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8796646" y="-2935366"/>
            <a:ext cx="5566410" cy="4065692"/>
          </a:xfrm>
          <a:custGeom>
            <a:avLst/>
            <a:gdLst/>
            <a:ahLst/>
            <a:cxnLst/>
            <a:rect l="l" t="t" r="r" b="b"/>
            <a:pathLst>
              <a:path w="5566410" h="4065692">
                <a:moveTo>
                  <a:pt x="0" y="0"/>
                </a:moveTo>
                <a:lnTo>
                  <a:pt x="5566410" y="0"/>
                </a:lnTo>
                <a:lnTo>
                  <a:pt x="5566410" y="4065692"/>
                </a:lnTo>
                <a:lnTo>
                  <a:pt x="0" y="406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5" name="Group 5"/>
          <p:cNvGrpSpPr/>
          <p:nvPr/>
        </p:nvGrpSpPr>
        <p:grpSpPr>
          <a:xfrm>
            <a:off x="6409466" y="631610"/>
            <a:ext cx="5469069" cy="5469069"/>
            <a:chOff x="0" y="0"/>
            <a:chExt cx="6028800" cy="60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29770" y="5098645"/>
            <a:ext cx="5628561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FEATURES</a:t>
            </a:r>
          </a:p>
        </p:txBody>
      </p:sp>
      <p:sp>
        <p:nvSpPr>
          <p:cNvPr id="8" name="Freeform 8"/>
          <p:cNvSpPr/>
          <p:nvPr/>
        </p:nvSpPr>
        <p:spPr>
          <a:xfrm>
            <a:off x="3808198" y="-3058868"/>
            <a:ext cx="5675680" cy="7103626"/>
          </a:xfrm>
          <a:custGeom>
            <a:avLst/>
            <a:gdLst/>
            <a:ahLst/>
            <a:cxnLst/>
            <a:rect l="l" t="t" r="r" b="b"/>
            <a:pathLst>
              <a:path w="5675680" h="7103626">
                <a:moveTo>
                  <a:pt x="0" y="0"/>
                </a:moveTo>
                <a:lnTo>
                  <a:pt x="5675680" y="0"/>
                </a:lnTo>
                <a:lnTo>
                  <a:pt x="5675680" y="7103626"/>
                </a:lnTo>
                <a:lnTo>
                  <a:pt x="0" y="7103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9" name="Group 9"/>
          <p:cNvGrpSpPr/>
          <p:nvPr/>
        </p:nvGrpSpPr>
        <p:grpSpPr>
          <a:xfrm>
            <a:off x="5409300" y="6948126"/>
            <a:ext cx="7469400" cy="66600"/>
            <a:chOff x="0" y="0"/>
            <a:chExt cx="9959200" cy="8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59213" cy="88773"/>
            </a:xfrm>
            <a:custGeom>
              <a:avLst/>
              <a:gdLst/>
              <a:ahLst/>
              <a:cxnLst/>
              <a:rect l="l" t="t" r="r" b="b"/>
              <a:pathLst>
                <a:path w="9959213" h="88773">
                  <a:moveTo>
                    <a:pt x="0" y="0"/>
                  </a:moveTo>
                  <a:lnTo>
                    <a:pt x="9959213" y="0"/>
                  </a:lnTo>
                  <a:lnTo>
                    <a:pt x="9959213" y="88773"/>
                  </a:lnTo>
                  <a:lnTo>
                    <a:pt x="0" y="88773"/>
                  </a:lnTo>
                  <a:close/>
                </a:path>
              </a:pathLst>
            </a:custGeom>
            <a:gradFill rotWithShape="1">
              <a:gsLst>
                <a:gs pos="0">
                  <a:srgbClr val="49E1BB">
                    <a:alpha val="100000"/>
                  </a:srgbClr>
                </a:gs>
                <a:gs pos="100000">
                  <a:srgbClr val="1E8A6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54668" y="7522914"/>
            <a:ext cx="10013198" cy="5094416"/>
          </a:xfrm>
          <a:custGeom>
            <a:avLst/>
            <a:gdLst/>
            <a:ahLst/>
            <a:cxnLst/>
            <a:rect l="l" t="t" r="r" b="b"/>
            <a:pathLst>
              <a:path w="10013198" h="5094416">
                <a:moveTo>
                  <a:pt x="0" y="0"/>
                </a:moveTo>
                <a:lnTo>
                  <a:pt x="10013198" y="0"/>
                </a:lnTo>
                <a:lnTo>
                  <a:pt x="10013198" y="5094416"/>
                </a:lnTo>
                <a:lnTo>
                  <a:pt x="0" y="509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12"/>
          <p:cNvGrpSpPr/>
          <p:nvPr/>
        </p:nvGrpSpPr>
        <p:grpSpPr>
          <a:xfrm>
            <a:off x="7492792" y="1786045"/>
            <a:ext cx="3125108" cy="3160200"/>
            <a:chOff x="0" y="0"/>
            <a:chExt cx="1959200" cy="198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59229" cy="1981203"/>
            </a:xfrm>
            <a:custGeom>
              <a:avLst/>
              <a:gdLst/>
              <a:ahLst/>
              <a:cxnLst/>
              <a:rect l="l" t="t" r="r" b="b"/>
              <a:pathLst>
                <a:path w="1959229" h="1981203">
                  <a:moveTo>
                    <a:pt x="0" y="0"/>
                  </a:moveTo>
                  <a:lnTo>
                    <a:pt x="1959229" y="0"/>
                  </a:lnTo>
                  <a:lnTo>
                    <a:pt x="1959229" y="1981203"/>
                  </a:lnTo>
                  <a:lnTo>
                    <a:pt x="0" y="1981203"/>
                  </a:lnTo>
                  <a:close/>
                </a:path>
              </a:pathLst>
            </a:custGeom>
            <a:solidFill>
              <a:srgbClr val="5FFF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959200" cy="199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0"/>
                </a:lnSpc>
              </a:pPr>
              <a:r>
                <a:rPr lang="en-US" sz="12000">
                  <a:solidFill>
                    <a:srgbClr val="091915"/>
                  </a:solidFill>
                  <a:latin typeface="Alata"/>
                  <a:ea typeface="Alata"/>
                  <a:cs typeface="Alata"/>
                  <a:sym typeface="Alata"/>
                </a:rPr>
                <a:t>03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2876" y="2634256"/>
            <a:ext cx="3279186" cy="5929918"/>
          </a:xfrm>
          <a:custGeom>
            <a:avLst/>
            <a:gdLst/>
            <a:ahLst/>
            <a:cxnLst/>
            <a:rect l="l" t="t" r="r" b="b"/>
            <a:pathLst>
              <a:path w="3279186" h="5929918">
                <a:moveTo>
                  <a:pt x="0" y="0"/>
                </a:moveTo>
                <a:lnTo>
                  <a:pt x="3279186" y="0"/>
                </a:lnTo>
                <a:lnTo>
                  <a:pt x="3279186" y="5929918"/>
                </a:lnTo>
                <a:lnTo>
                  <a:pt x="0" y="592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4320728" y="3632011"/>
            <a:ext cx="6577171" cy="6441576"/>
          </a:xfrm>
          <a:custGeom>
            <a:avLst/>
            <a:gdLst/>
            <a:ahLst/>
            <a:cxnLst/>
            <a:rect l="l" t="t" r="r" b="b"/>
            <a:pathLst>
              <a:path w="6577171" h="6441576">
                <a:moveTo>
                  <a:pt x="0" y="0"/>
                </a:moveTo>
                <a:lnTo>
                  <a:pt x="6577171" y="0"/>
                </a:lnTo>
                <a:lnTo>
                  <a:pt x="6577171" y="6441576"/>
                </a:lnTo>
                <a:lnTo>
                  <a:pt x="0" y="644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-2057300" y="3339300"/>
            <a:ext cx="3608400" cy="3608400"/>
            <a:chOff x="0" y="0"/>
            <a:chExt cx="4811200" cy="48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15100" y="2110950"/>
            <a:ext cx="4282800" cy="4282800"/>
            <a:chOff x="0" y="0"/>
            <a:chExt cx="5710400" cy="571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0428" cy="5710428"/>
            </a:xfrm>
            <a:custGeom>
              <a:avLst/>
              <a:gdLst/>
              <a:ahLst/>
              <a:cxnLst/>
              <a:rect l="l" t="t" r="r" b="b"/>
              <a:pathLst>
                <a:path w="5710428" h="5710428">
                  <a:moveTo>
                    <a:pt x="0" y="2855214"/>
                  </a:moveTo>
                  <a:cubicBezTo>
                    <a:pt x="0" y="1278255"/>
                    <a:pt x="1278255" y="0"/>
                    <a:pt x="2855214" y="0"/>
                  </a:cubicBezTo>
                  <a:cubicBezTo>
                    <a:pt x="4432173" y="0"/>
                    <a:pt x="5710428" y="1278255"/>
                    <a:pt x="5710428" y="2855214"/>
                  </a:cubicBezTo>
                  <a:cubicBezTo>
                    <a:pt x="5710428" y="4432173"/>
                    <a:pt x="4432046" y="5710428"/>
                    <a:pt x="2855214" y="5710428"/>
                  </a:cubicBezTo>
                  <a:cubicBezTo>
                    <a:pt x="1278382" y="5710428"/>
                    <a:pt x="0" y="4432046"/>
                    <a:pt x="0" y="28552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5905" y="8039769"/>
            <a:ext cx="2247205" cy="2247205"/>
          </a:xfrm>
          <a:custGeom>
            <a:avLst/>
            <a:gdLst/>
            <a:ahLst/>
            <a:cxnLst/>
            <a:rect l="l" t="t" r="r" b="b"/>
            <a:pathLst>
              <a:path w="2247205" h="2247205">
                <a:moveTo>
                  <a:pt x="0" y="0"/>
                </a:moveTo>
                <a:lnTo>
                  <a:pt x="2247206" y="0"/>
                </a:lnTo>
                <a:lnTo>
                  <a:pt x="2247206" y="2247206"/>
                </a:lnTo>
                <a:lnTo>
                  <a:pt x="0" y="2247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7040446" y="1654431"/>
            <a:ext cx="3711206" cy="7603869"/>
          </a:xfrm>
          <a:custGeom>
            <a:avLst/>
            <a:gdLst/>
            <a:ahLst/>
            <a:cxnLst/>
            <a:rect l="l" t="t" r="r" b="b"/>
            <a:pathLst>
              <a:path w="3711206" h="7603869">
                <a:moveTo>
                  <a:pt x="0" y="0"/>
                </a:moveTo>
                <a:lnTo>
                  <a:pt x="3711206" y="0"/>
                </a:lnTo>
                <a:lnTo>
                  <a:pt x="3711206" y="7603869"/>
                </a:lnTo>
                <a:lnTo>
                  <a:pt x="0" y="76038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1" t="-2269" r="-241" b="-152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611184" y="1654431"/>
            <a:ext cx="3609987" cy="7603869"/>
          </a:xfrm>
          <a:custGeom>
            <a:avLst/>
            <a:gdLst/>
            <a:ahLst/>
            <a:cxnLst/>
            <a:rect l="l" t="t" r="r" b="b"/>
            <a:pathLst>
              <a:path w="3609987" h="7603869">
                <a:moveTo>
                  <a:pt x="0" y="0"/>
                </a:moveTo>
                <a:lnTo>
                  <a:pt x="3609987" y="0"/>
                </a:lnTo>
                <a:lnTo>
                  <a:pt x="3609987" y="7603869"/>
                </a:lnTo>
                <a:lnTo>
                  <a:pt x="0" y="7603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714" t="-3900" r="-4292" b="-62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12570927" y="1654431"/>
            <a:ext cx="3665143" cy="7603869"/>
          </a:xfrm>
          <a:custGeom>
            <a:avLst/>
            <a:gdLst/>
            <a:ahLst/>
            <a:cxnLst/>
            <a:rect l="l" t="t" r="r" b="b"/>
            <a:pathLst>
              <a:path w="3665143" h="7603869">
                <a:moveTo>
                  <a:pt x="0" y="0"/>
                </a:moveTo>
                <a:lnTo>
                  <a:pt x="3665143" y="0"/>
                </a:lnTo>
                <a:lnTo>
                  <a:pt x="3665143" y="7603869"/>
                </a:lnTo>
                <a:lnTo>
                  <a:pt x="0" y="76038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355" t="-3151" r="-3140" b="-709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1934790" y="519560"/>
            <a:ext cx="1763372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GIAO DIỆN ĐĂNG NHẬP-ĐĂNG KÝ-QUÊN MẬT KHẨU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168501">
            <a:off x="16075576" y="7993394"/>
            <a:ext cx="5069650" cy="3342014"/>
            <a:chOff x="0" y="0"/>
            <a:chExt cx="6759533" cy="44560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59575" cy="4456049"/>
            </a:xfrm>
            <a:custGeom>
              <a:avLst/>
              <a:gdLst/>
              <a:ahLst/>
              <a:cxnLst/>
              <a:rect l="l" t="t" r="r" b="b"/>
              <a:pathLst>
                <a:path w="6759575" h="4456049">
                  <a:moveTo>
                    <a:pt x="0" y="2227961"/>
                  </a:moveTo>
                  <a:cubicBezTo>
                    <a:pt x="0" y="997458"/>
                    <a:pt x="1513205" y="0"/>
                    <a:pt x="3379724" y="0"/>
                  </a:cubicBezTo>
                  <a:cubicBezTo>
                    <a:pt x="5246243" y="0"/>
                    <a:pt x="6759575" y="997458"/>
                    <a:pt x="6759575" y="2227961"/>
                  </a:cubicBezTo>
                  <a:cubicBezTo>
                    <a:pt x="6759575" y="3458464"/>
                    <a:pt x="5246370" y="4456049"/>
                    <a:pt x="3379724" y="4456049"/>
                  </a:cubicBezTo>
                  <a:cubicBezTo>
                    <a:pt x="1513078" y="4456049"/>
                    <a:pt x="0" y="3458464"/>
                    <a:pt x="0" y="2227961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168501">
            <a:off x="-2263924" y="3711144"/>
            <a:ext cx="5069650" cy="3342014"/>
            <a:chOff x="0" y="0"/>
            <a:chExt cx="6759533" cy="44560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59575" cy="4456049"/>
            </a:xfrm>
            <a:custGeom>
              <a:avLst/>
              <a:gdLst/>
              <a:ahLst/>
              <a:cxnLst/>
              <a:rect l="l" t="t" r="r" b="b"/>
              <a:pathLst>
                <a:path w="6759575" h="4456049">
                  <a:moveTo>
                    <a:pt x="0" y="2227961"/>
                  </a:moveTo>
                  <a:cubicBezTo>
                    <a:pt x="0" y="997458"/>
                    <a:pt x="1513205" y="0"/>
                    <a:pt x="3379724" y="0"/>
                  </a:cubicBezTo>
                  <a:cubicBezTo>
                    <a:pt x="5246243" y="0"/>
                    <a:pt x="6759575" y="997458"/>
                    <a:pt x="6759575" y="2227961"/>
                  </a:cubicBezTo>
                  <a:cubicBezTo>
                    <a:pt x="6759575" y="3458464"/>
                    <a:pt x="5246370" y="4456049"/>
                    <a:pt x="3379724" y="4456049"/>
                  </a:cubicBezTo>
                  <a:cubicBezTo>
                    <a:pt x="1513078" y="4456049"/>
                    <a:pt x="0" y="3458464"/>
                    <a:pt x="0" y="2227961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6" name="Freeform 6"/>
          <p:cNvSpPr/>
          <p:nvPr/>
        </p:nvSpPr>
        <p:spPr>
          <a:xfrm>
            <a:off x="17805624" y="8420850"/>
            <a:ext cx="245778" cy="717464"/>
          </a:xfrm>
          <a:custGeom>
            <a:avLst/>
            <a:gdLst/>
            <a:ahLst/>
            <a:cxnLst/>
            <a:rect l="l" t="t" r="r" b="b"/>
            <a:pathLst>
              <a:path w="245778" h="717464">
                <a:moveTo>
                  <a:pt x="0" y="0"/>
                </a:moveTo>
                <a:lnTo>
                  <a:pt x="245778" y="0"/>
                </a:lnTo>
                <a:lnTo>
                  <a:pt x="245778" y="717464"/>
                </a:lnTo>
                <a:lnTo>
                  <a:pt x="0" y="717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-1590438" y="-2892742"/>
            <a:ext cx="5309134" cy="6587864"/>
          </a:xfrm>
          <a:custGeom>
            <a:avLst/>
            <a:gdLst/>
            <a:ahLst/>
            <a:cxnLst/>
            <a:rect l="l" t="t" r="r" b="b"/>
            <a:pathLst>
              <a:path w="5309134" h="6587864">
                <a:moveTo>
                  <a:pt x="0" y="0"/>
                </a:moveTo>
                <a:lnTo>
                  <a:pt x="5309134" y="0"/>
                </a:lnTo>
                <a:lnTo>
                  <a:pt x="5309134" y="6587864"/>
                </a:lnTo>
                <a:lnTo>
                  <a:pt x="0" y="6587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14322312" y="7300284"/>
            <a:ext cx="5309134" cy="6587864"/>
          </a:xfrm>
          <a:custGeom>
            <a:avLst/>
            <a:gdLst/>
            <a:ahLst/>
            <a:cxnLst/>
            <a:rect l="l" t="t" r="r" b="b"/>
            <a:pathLst>
              <a:path w="5309134" h="6587864">
                <a:moveTo>
                  <a:pt x="0" y="0"/>
                </a:moveTo>
                <a:lnTo>
                  <a:pt x="5309134" y="0"/>
                </a:lnTo>
                <a:lnTo>
                  <a:pt x="5309134" y="6587864"/>
                </a:lnTo>
                <a:lnTo>
                  <a:pt x="0" y="65878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5484852" y="391665"/>
            <a:ext cx="7850148" cy="923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 err="1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Nội</a:t>
            </a:r>
            <a:r>
              <a:rPr lang="en-US" sz="6000" dirty="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 dung </a:t>
            </a:r>
            <a:r>
              <a:rPr lang="en-US" sz="6000" dirty="0" err="1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thuyết</a:t>
            </a:r>
            <a:r>
              <a:rPr lang="en-US" sz="6000" dirty="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trình</a:t>
            </a:r>
            <a:endParaRPr lang="en-US" sz="6000" dirty="0">
              <a:solidFill>
                <a:srgbClr val="F5F5F5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24771" y="3330375"/>
            <a:ext cx="4074150" cy="113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91863" y="3330375"/>
            <a:ext cx="4074150" cy="113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DIAGRAMS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24771" y="7085939"/>
            <a:ext cx="4074150" cy="113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91863" y="7085939"/>
            <a:ext cx="4074150" cy="113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DEMO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409300" y="4265610"/>
            <a:ext cx="1469400" cy="1485900"/>
            <a:chOff x="0" y="0"/>
            <a:chExt cx="1959200" cy="198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59229" cy="1981203"/>
            </a:xfrm>
            <a:custGeom>
              <a:avLst/>
              <a:gdLst/>
              <a:ahLst/>
              <a:cxnLst/>
              <a:rect l="l" t="t" r="r" b="b"/>
              <a:pathLst>
                <a:path w="1959229" h="1981203">
                  <a:moveTo>
                    <a:pt x="0" y="0"/>
                  </a:moveTo>
                  <a:lnTo>
                    <a:pt x="1959229" y="0"/>
                  </a:lnTo>
                  <a:lnTo>
                    <a:pt x="1959229" y="1981203"/>
                  </a:lnTo>
                  <a:lnTo>
                    <a:pt x="0" y="1981203"/>
                  </a:lnTo>
                  <a:close/>
                </a:path>
              </a:pathLst>
            </a:custGeom>
            <a:solidFill>
              <a:srgbClr val="5FFF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959200" cy="199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91915"/>
                  </a:solidFill>
                  <a:latin typeface="Alata"/>
                  <a:ea typeface="Alata"/>
                  <a:cs typeface="Alata"/>
                  <a:sym typeface="Alata"/>
                </a:rPr>
                <a:t>05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106925" y="5817077"/>
            <a:ext cx="4074150" cy="113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CONCLUSION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390988" y="1669599"/>
            <a:ext cx="1469400" cy="1485900"/>
            <a:chOff x="0" y="0"/>
            <a:chExt cx="1959200" cy="198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59229" cy="1981203"/>
            </a:xfrm>
            <a:custGeom>
              <a:avLst/>
              <a:gdLst/>
              <a:ahLst/>
              <a:cxnLst/>
              <a:rect l="l" t="t" r="r" b="b"/>
              <a:pathLst>
                <a:path w="1959229" h="1981203">
                  <a:moveTo>
                    <a:pt x="0" y="0"/>
                  </a:moveTo>
                  <a:lnTo>
                    <a:pt x="1959229" y="0"/>
                  </a:lnTo>
                  <a:lnTo>
                    <a:pt x="1959229" y="1981203"/>
                  </a:lnTo>
                  <a:lnTo>
                    <a:pt x="0" y="1981203"/>
                  </a:lnTo>
                  <a:close/>
                </a:path>
              </a:pathLst>
            </a:custGeom>
            <a:solidFill>
              <a:srgbClr val="5FFF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959200" cy="199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91915"/>
                  </a:solidFill>
                  <a:latin typeface="Alata"/>
                  <a:ea typeface="Alata"/>
                  <a:cs typeface="Alata"/>
                  <a:sym typeface="Alata"/>
                </a:rPr>
                <a:t>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94238" y="1669599"/>
            <a:ext cx="1469400" cy="1485900"/>
            <a:chOff x="0" y="0"/>
            <a:chExt cx="1959200" cy="198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59229" cy="1981203"/>
            </a:xfrm>
            <a:custGeom>
              <a:avLst/>
              <a:gdLst/>
              <a:ahLst/>
              <a:cxnLst/>
              <a:rect l="l" t="t" r="r" b="b"/>
              <a:pathLst>
                <a:path w="1959229" h="1981203">
                  <a:moveTo>
                    <a:pt x="0" y="0"/>
                  </a:moveTo>
                  <a:lnTo>
                    <a:pt x="1959229" y="0"/>
                  </a:lnTo>
                  <a:lnTo>
                    <a:pt x="1959229" y="1981203"/>
                  </a:lnTo>
                  <a:lnTo>
                    <a:pt x="0" y="1981203"/>
                  </a:lnTo>
                  <a:close/>
                </a:path>
              </a:pathLst>
            </a:custGeom>
            <a:solidFill>
              <a:srgbClr val="5FFF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959200" cy="199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91915"/>
                  </a:solidFill>
                  <a:latin typeface="Alata"/>
                  <a:ea typeface="Alata"/>
                  <a:cs typeface="Alata"/>
                  <a:sym typeface="Alata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390988" y="5470727"/>
            <a:ext cx="1469400" cy="1485900"/>
            <a:chOff x="0" y="0"/>
            <a:chExt cx="1959200" cy="198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9229" cy="1981203"/>
            </a:xfrm>
            <a:custGeom>
              <a:avLst/>
              <a:gdLst/>
              <a:ahLst/>
              <a:cxnLst/>
              <a:rect l="l" t="t" r="r" b="b"/>
              <a:pathLst>
                <a:path w="1959229" h="1981203">
                  <a:moveTo>
                    <a:pt x="0" y="0"/>
                  </a:moveTo>
                  <a:lnTo>
                    <a:pt x="1959229" y="0"/>
                  </a:lnTo>
                  <a:lnTo>
                    <a:pt x="1959229" y="1981203"/>
                  </a:lnTo>
                  <a:lnTo>
                    <a:pt x="0" y="1981203"/>
                  </a:lnTo>
                  <a:close/>
                </a:path>
              </a:pathLst>
            </a:custGeom>
            <a:solidFill>
              <a:srgbClr val="5FFF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1959200" cy="199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91915"/>
                  </a:solidFill>
                  <a:latin typeface="Alata"/>
                  <a:ea typeface="Alata"/>
                  <a:cs typeface="Alata"/>
                  <a:sym typeface="Alata"/>
                </a:rPr>
                <a:t>03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52650" y="5350410"/>
            <a:ext cx="1469400" cy="1485900"/>
            <a:chOff x="0" y="0"/>
            <a:chExt cx="1959200" cy="198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59229" cy="1981203"/>
            </a:xfrm>
            <a:custGeom>
              <a:avLst/>
              <a:gdLst/>
              <a:ahLst/>
              <a:cxnLst/>
              <a:rect l="l" t="t" r="r" b="b"/>
              <a:pathLst>
                <a:path w="1959229" h="1981203">
                  <a:moveTo>
                    <a:pt x="0" y="0"/>
                  </a:moveTo>
                  <a:lnTo>
                    <a:pt x="1959229" y="0"/>
                  </a:lnTo>
                  <a:lnTo>
                    <a:pt x="1959229" y="1981203"/>
                  </a:lnTo>
                  <a:lnTo>
                    <a:pt x="0" y="1981203"/>
                  </a:lnTo>
                  <a:close/>
                </a:path>
              </a:pathLst>
            </a:custGeom>
            <a:solidFill>
              <a:srgbClr val="5FFF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1959200" cy="199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91915"/>
                  </a:solidFill>
                  <a:latin typeface="Alata"/>
                  <a:ea typeface="Alata"/>
                  <a:cs typeface="Alata"/>
                  <a:sym typeface="Alata"/>
                </a:rPr>
                <a:t>04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2876" y="2634256"/>
            <a:ext cx="3279186" cy="5929918"/>
          </a:xfrm>
          <a:custGeom>
            <a:avLst/>
            <a:gdLst/>
            <a:ahLst/>
            <a:cxnLst/>
            <a:rect l="l" t="t" r="r" b="b"/>
            <a:pathLst>
              <a:path w="3279186" h="5929918">
                <a:moveTo>
                  <a:pt x="0" y="0"/>
                </a:moveTo>
                <a:lnTo>
                  <a:pt x="3279186" y="0"/>
                </a:lnTo>
                <a:lnTo>
                  <a:pt x="3279186" y="5929918"/>
                </a:lnTo>
                <a:lnTo>
                  <a:pt x="0" y="592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4320728" y="3632011"/>
            <a:ext cx="6577171" cy="6441576"/>
          </a:xfrm>
          <a:custGeom>
            <a:avLst/>
            <a:gdLst/>
            <a:ahLst/>
            <a:cxnLst/>
            <a:rect l="l" t="t" r="r" b="b"/>
            <a:pathLst>
              <a:path w="6577171" h="6441576">
                <a:moveTo>
                  <a:pt x="0" y="0"/>
                </a:moveTo>
                <a:lnTo>
                  <a:pt x="6577171" y="0"/>
                </a:lnTo>
                <a:lnTo>
                  <a:pt x="6577171" y="6441576"/>
                </a:lnTo>
                <a:lnTo>
                  <a:pt x="0" y="644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-2057300" y="3339300"/>
            <a:ext cx="3608400" cy="3608400"/>
            <a:chOff x="0" y="0"/>
            <a:chExt cx="4811200" cy="48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15100" y="2110950"/>
            <a:ext cx="4282800" cy="4282800"/>
            <a:chOff x="0" y="0"/>
            <a:chExt cx="5710400" cy="571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0428" cy="5710428"/>
            </a:xfrm>
            <a:custGeom>
              <a:avLst/>
              <a:gdLst/>
              <a:ahLst/>
              <a:cxnLst/>
              <a:rect l="l" t="t" r="r" b="b"/>
              <a:pathLst>
                <a:path w="5710428" h="5710428">
                  <a:moveTo>
                    <a:pt x="0" y="2855214"/>
                  </a:moveTo>
                  <a:cubicBezTo>
                    <a:pt x="0" y="1278255"/>
                    <a:pt x="1278255" y="0"/>
                    <a:pt x="2855214" y="0"/>
                  </a:cubicBezTo>
                  <a:cubicBezTo>
                    <a:pt x="4432173" y="0"/>
                    <a:pt x="5710428" y="1278255"/>
                    <a:pt x="5710428" y="2855214"/>
                  </a:cubicBezTo>
                  <a:cubicBezTo>
                    <a:pt x="5710428" y="4432173"/>
                    <a:pt x="4432046" y="5710428"/>
                    <a:pt x="2855214" y="5710428"/>
                  </a:cubicBezTo>
                  <a:cubicBezTo>
                    <a:pt x="1278382" y="5710428"/>
                    <a:pt x="0" y="4432046"/>
                    <a:pt x="0" y="28552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5905" y="8039769"/>
            <a:ext cx="2247205" cy="2247205"/>
          </a:xfrm>
          <a:custGeom>
            <a:avLst/>
            <a:gdLst/>
            <a:ahLst/>
            <a:cxnLst/>
            <a:rect l="l" t="t" r="r" b="b"/>
            <a:pathLst>
              <a:path w="2247205" h="2247205">
                <a:moveTo>
                  <a:pt x="0" y="0"/>
                </a:moveTo>
                <a:lnTo>
                  <a:pt x="2247206" y="0"/>
                </a:lnTo>
                <a:lnTo>
                  <a:pt x="2247206" y="2247206"/>
                </a:lnTo>
                <a:lnTo>
                  <a:pt x="0" y="2247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3973154" y="1844310"/>
            <a:ext cx="3501298" cy="7509809"/>
          </a:xfrm>
          <a:custGeom>
            <a:avLst/>
            <a:gdLst/>
            <a:ahLst/>
            <a:cxnLst/>
            <a:rect l="l" t="t" r="r" b="b"/>
            <a:pathLst>
              <a:path w="3501298" h="7509809">
                <a:moveTo>
                  <a:pt x="0" y="0"/>
                </a:moveTo>
                <a:lnTo>
                  <a:pt x="3501298" y="0"/>
                </a:lnTo>
                <a:lnTo>
                  <a:pt x="3501298" y="7509810"/>
                </a:lnTo>
                <a:lnTo>
                  <a:pt x="0" y="75098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89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0320173" y="1844310"/>
            <a:ext cx="3501680" cy="7509809"/>
          </a:xfrm>
          <a:custGeom>
            <a:avLst/>
            <a:gdLst/>
            <a:ahLst/>
            <a:cxnLst/>
            <a:rect l="l" t="t" r="r" b="b"/>
            <a:pathLst>
              <a:path w="3501680" h="7509809">
                <a:moveTo>
                  <a:pt x="0" y="0"/>
                </a:moveTo>
                <a:lnTo>
                  <a:pt x="3501680" y="0"/>
                </a:lnTo>
                <a:lnTo>
                  <a:pt x="3501680" y="7509810"/>
                </a:lnTo>
                <a:lnTo>
                  <a:pt x="0" y="7509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90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2034150" y="676275"/>
            <a:ext cx="152251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GIAO DIỆN TRANG CHỦ-TRANG TÌM KIẾM SẢN PHẨM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2876" y="2634256"/>
            <a:ext cx="3279186" cy="5929918"/>
          </a:xfrm>
          <a:custGeom>
            <a:avLst/>
            <a:gdLst/>
            <a:ahLst/>
            <a:cxnLst/>
            <a:rect l="l" t="t" r="r" b="b"/>
            <a:pathLst>
              <a:path w="3279186" h="5929918">
                <a:moveTo>
                  <a:pt x="0" y="0"/>
                </a:moveTo>
                <a:lnTo>
                  <a:pt x="3279186" y="0"/>
                </a:lnTo>
                <a:lnTo>
                  <a:pt x="3279186" y="5929918"/>
                </a:lnTo>
                <a:lnTo>
                  <a:pt x="0" y="592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4320728" y="3632011"/>
            <a:ext cx="6577171" cy="6441576"/>
          </a:xfrm>
          <a:custGeom>
            <a:avLst/>
            <a:gdLst/>
            <a:ahLst/>
            <a:cxnLst/>
            <a:rect l="l" t="t" r="r" b="b"/>
            <a:pathLst>
              <a:path w="6577171" h="6441576">
                <a:moveTo>
                  <a:pt x="0" y="0"/>
                </a:moveTo>
                <a:lnTo>
                  <a:pt x="6577171" y="0"/>
                </a:lnTo>
                <a:lnTo>
                  <a:pt x="6577171" y="6441576"/>
                </a:lnTo>
                <a:lnTo>
                  <a:pt x="0" y="644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-2057300" y="3339300"/>
            <a:ext cx="3608400" cy="3608400"/>
            <a:chOff x="0" y="0"/>
            <a:chExt cx="4811200" cy="48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15100" y="2110950"/>
            <a:ext cx="4282800" cy="4282800"/>
            <a:chOff x="0" y="0"/>
            <a:chExt cx="5710400" cy="571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0428" cy="5710428"/>
            </a:xfrm>
            <a:custGeom>
              <a:avLst/>
              <a:gdLst/>
              <a:ahLst/>
              <a:cxnLst/>
              <a:rect l="l" t="t" r="r" b="b"/>
              <a:pathLst>
                <a:path w="5710428" h="5710428">
                  <a:moveTo>
                    <a:pt x="0" y="2855214"/>
                  </a:moveTo>
                  <a:cubicBezTo>
                    <a:pt x="0" y="1278255"/>
                    <a:pt x="1278255" y="0"/>
                    <a:pt x="2855214" y="0"/>
                  </a:cubicBezTo>
                  <a:cubicBezTo>
                    <a:pt x="4432173" y="0"/>
                    <a:pt x="5710428" y="1278255"/>
                    <a:pt x="5710428" y="2855214"/>
                  </a:cubicBezTo>
                  <a:cubicBezTo>
                    <a:pt x="5710428" y="4432173"/>
                    <a:pt x="4432046" y="5710428"/>
                    <a:pt x="2855214" y="5710428"/>
                  </a:cubicBezTo>
                  <a:cubicBezTo>
                    <a:pt x="1278382" y="5710428"/>
                    <a:pt x="0" y="4432046"/>
                    <a:pt x="0" y="28552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5905" y="8039769"/>
            <a:ext cx="2247205" cy="2247205"/>
          </a:xfrm>
          <a:custGeom>
            <a:avLst/>
            <a:gdLst/>
            <a:ahLst/>
            <a:cxnLst/>
            <a:rect l="l" t="t" r="r" b="b"/>
            <a:pathLst>
              <a:path w="2247205" h="2247205">
                <a:moveTo>
                  <a:pt x="0" y="0"/>
                </a:moveTo>
                <a:lnTo>
                  <a:pt x="2247206" y="0"/>
                </a:lnTo>
                <a:lnTo>
                  <a:pt x="2247206" y="2247206"/>
                </a:lnTo>
                <a:lnTo>
                  <a:pt x="0" y="2247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9646725" y="1798162"/>
            <a:ext cx="3581996" cy="7460138"/>
          </a:xfrm>
          <a:custGeom>
            <a:avLst/>
            <a:gdLst/>
            <a:ahLst/>
            <a:cxnLst/>
            <a:rect l="l" t="t" r="r" b="b"/>
            <a:pathLst>
              <a:path w="3581996" h="7460138">
                <a:moveTo>
                  <a:pt x="0" y="0"/>
                </a:moveTo>
                <a:lnTo>
                  <a:pt x="3581996" y="0"/>
                </a:lnTo>
                <a:lnTo>
                  <a:pt x="3581996" y="7460138"/>
                </a:lnTo>
                <a:lnTo>
                  <a:pt x="0" y="7460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99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4134095" y="1727179"/>
            <a:ext cx="3650162" cy="7602105"/>
          </a:xfrm>
          <a:custGeom>
            <a:avLst/>
            <a:gdLst/>
            <a:ahLst/>
            <a:cxnLst/>
            <a:rect l="l" t="t" r="r" b="b"/>
            <a:pathLst>
              <a:path w="3650162" h="7602105">
                <a:moveTo>
                  <a:pt x="0" y="0"/>
                </a:moveTo>
                <a:lnTo>
                  <a:pt x="3650162" y="0"/>
                </a:lnTo>
                <a:lnTo>
                  <a:pt x="3650162" y="7602105"/>
                </a:lnTo>
                <a:lnTo>
                  <a:pt x="0" y="76021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699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3207961" y="676275"/>
            <a:ext cx="152251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GIAO DIỆN TRANG THÊM-CHI TIẾT SẢN PHẨM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2876" y="2634256"/>
            <a:ext cx="3279186" cy="5929918"/>
          </a:xfrm>
          <a:custGeom>
            <a:avLst/>
            <a:gdLst/>
            <a:ahLst/>
            <a:cxnLst/>
            <a:rect l="l" t="t" r="r" b="b"/>
            <a:pathLst>
              <a:path w="3279186" h="5929918">
                <a:moveTo>
                  <a:pt x="0" y="0"/>
                </a:moveTo>
                <a:lnTo>
                  <a:pt x="3279186" y="0"/>
                </a:lnTo>
                <a:lnTo>
                  <a:pt x="3279186" y="5929918"/>
                </a:lnTo>
                <a:lnTo>
                  <a:pt x="0" y="592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4320728" y="3632011"/>
            <a:ext cx="6577171" cy="6441576"/>
          </a:xfrm>
          <a:custGeom>
            <a:avLst/>
            <a:gdLst/>
            <a:ahLst/>
            <a:cxnLst/>
            <a:rect l="l" t="t" r="r" b="b"/>
            <a:pathLst>
              <a:path w="6577171" h="6441576">
                <a:moveTo>
                  <a:pt x="0" y="0"/>
                </a:moveTo>
                <a:lnTo>
                  <a:pt x="6577171" y="0"/>
                </a:lnTo>
                <a:lnTo>
                  <a:pt x="6577171" y="6441576"/>
                </a:lnTo>
                <a:lnTo>
                  <a:pt x="0" y="644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-2057300" y="3339300"/>
            <a:ext cx="3608400" cy="3608400"/>
            <a:chOff x="0" y="0"/>
            <a:chExt cx="4811200" cy="48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15100" y="2110950"/>
            <a:ext cx="4282800" cy="4282800"/>
            <a:chOff x="0" y="0"/>
            <a:chExt cx="5710400" cy="571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0428" cy="5710428"/>
            </a:xfrm>
            <a:custGeom>
              <a:avLst/>
              <a:gdLst/>
              <a:ahLst/>
              <a:cxnLst/>
              <a:rect l="l" t="t" r="r" b="b"/>
              <a:pathLst>
                <a:path w="5710428" h="5710428">
                  <a:moveTo>
                    <a:pt x="0" y="2855214"/>
                  </a:moveTo>
                  <a:cubicBezTo>
                    <a:pt x="0" y="1278255"/>
                    <a:pt x="1278255" y="0"/>
                    <a:pt x="2855214" y="0"/>
                  </a:cubicBezTo>
                  <a:cubicBezTo>
                    <a:pt x="4432173" y="0"/>
                    <a:pt x="5710428" y="1278255"/>
                    <a:pt x="5710428" y="2855214"/>
                  </a:cubicBezTo>
                  <a:cubicBezTo>
                    <a:pt x="5710428" y="4432173"/>
                    <a:pt x="4432046" y="5710428"/>
                    <a:pt x="2855214" y="5710428"/>
                  </a:cubicBezTo>
                  <a:cubicBezTo>
                    <a:pt x="1278382" y="5710428"/>
                    <a:pt x="0" y="4432046"/>
                    <a:pt x="0" y="28552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5905" y="8039769"/>
            <a:ext cx="2247205" cy="2247205"/>
          </a:xfrm>
          <a:custGeom>
            <a:avLst/>
            <a:gdLst/>
            <a:ahLst/>
            <a:cxnLst/>
            <a:rect l="l" t="t" r="r" b="b"/>
            <a:pathLst>
              <a:path w="2247205" h="2247205">
                <a:moveTo>
                  <a:pt x="0" y="0"/>
                </a:moveTo>
                <a:lnTo>
                  <a:pt x="2247206" y="0"/>
                </a:lnTo>
                <a:lnTo>
                  <a:pt x="2247206" y="2247206"/>
                </a:lnTo>
                <a:lnTo>
                  <a:pt x="0" y="2247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4091063" y="1809086"/>
            <a:ext cx="3745991" cy="7786846"/>
          </a:xfrm>
          <a:custGeom>
            <a:avLst/>
            <a:gdLst/>
            <a:ahLst/>
            <a:cxnLst/>
            <a:rect l="l" t="t" r="r" b="b"/>
            <a:pathLst>
              <a:path w="3745991" h="7786846">
                <a:moveTo>
                  <a:pt x="0" y="0"/>
                </a:moveTo>
                <a:lnTo>
                  <a:pt x="3745991" y="0"/>
                </a:lnTo>
                <a:lnTo>
                  <a:pt x="3745991" y="7786846"/>
                </a:lnTo>
                <a:lnTo>
                  <a:pt x="0" y="77868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20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9909640" y="1809086"/>
            <a:ext cx="3745991" cy="7786846"/>
          </a:xfrm>
          <a:custGeom>
            <a:avLst/>
            <a:gdLst/>
            <a:ahLst/>
            <a:cxnLst/>
            <a:rect l="l" t="t" r="r" b="b"/>
            <a:pathLst>
              <a:path w="3745991" h="7786846">
                <a:moveTo>
                  <a:pt x="0" y="0"/>
                </a:moveTo>
                <a:lnTo>
                  <a:pt x="3745991" y="0"/>
                </a:lnTo>
                <a:lnTo>
                  <a:pt x="3745991" y="7786846"/>
                </a:lnTo>
                <a:lnTo>
                  <a:pt x="0" y="77868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20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2829089" y="676275"/>
            <a:ext cx="152251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GIAO DIỆN TRANG GIỎ HÀNG-THANH TOÁN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2876" y="2634256"/>
            <a:ext cx="3279186" cy="5929918"/>
          </a:xfrm>
          <a:custGeom>
            <a:avLst/>
            <a:gdLst/>
            <a:ahLst/>
            <a:cxnLst/>
            <a:rect l="l" t="t" r="r" b="b"/>
            <a:pathLst>
              <a:path w="3279186" h="5929918">
                <a:moveTo>
                  <a:pt x="0" y="0"/>
                </a:moveTo>
                <a:lnTo>
                  <a:pt x="3279186" y="0"/>
                </a:lnTo>
                <a:lnTo>
                  <a:pt x="3279186" y="5929918"/>
                </a:lnTo>
                <a:lnTo>
                  <a:pt x="0" y="592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4320728" y="3632011"/>
            <a:ext cx="6577171" cy="6441576"/>
          </a:xfrm>
          <a:custGeom>
            <a:avLst/>
            <a:gdLst/>
            <a:ahLst/>
            <a:cxnLst/>
            <a:rect l="l" t="t" r="r" b="b"/>
            <a:pathLst>
              <a:path w="6577171" h="6441576">
                <a:moveTo>
                  <a:pt x="0" y="0"/>
                </a:moveTo>
                <a:lnTo>
                  <a:pt x="6577171" y="0"/>
                </a:lnTo>
                <a:lnTo>
                  <a:pt x="6577171" y="6441576"/>
                </a:lnTo>
                <a:lnTo>
                  <a:pt x="0" y="644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-2057300" y="3339300"/>
            <a:ext cx="3608400" cy="3608400"/>
            <a:chOff x="0" y="0"/>
            <a:chExt cx="4811200" cy="48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15100" y="2110950"/>
            <a:ext cx="4282800" cy="4282800"/>
            <a:chOff x="0" y="0"/>
            <a:chExt cx="5710400" cy="571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0428" cy="5710428"/>
            </a:xfrm>
            <a:custGeom>
              <a:avLst/>
              <a:gdLst/>
              <a:ahLst/>
              <a:cxnLst/>
              <a:rect l="l" t="t" r="r" b="b"/>
              <a:pathLst>
                <a:path w="5710428" h="5710428">
                  <a:moveTo>
                    <a:pt x="0" y="2855214"/>
                  </a:moveTo>
                  <a:cubicBezTo>
                    <a:pt x="0" y="1278255"/>
                    <a:pt x="1278255" y="0"/>
                    <a:pt x="2855214" y="0"/>
                  </a:cubicBezTo>
                  <a:cubicBezTo>
                    <a:pt x="4432173" y="0"/>
                    <a:pt x="5710428" y="1278255"/>
                    <a:pt x="5710428" y="2855214"/>
                  </a:cubicBezTo>
                  <a:cubicBezTo>
                    <a:pt x="5710428" y="4432173"/>
                    <a:pt x="4432046" y="5710428"/>
                    <a:pt x="2855214" y="5710428"/>
                  </a:cubicBezTo>
                  <a:cubicBezTo>
                    <a:pt x="1278382" y="5710428"/>
                    <a:pt x="0" y="4432046"/>
                    <a:pt x="0" y="28552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5905" y="8039769"/>
            <a:ext cx="2247205" cy="2247205"/>
          </a:xfrm>
          <a:custGeom>
            <a:avLst/>
            <a:gdLst/>
            <a:ahLst/>
            <a:cxnLst/>
            <a:rect l="l" t="t" r="r" b="b"/>
            <a:pathLst>
              <a:path w="2247205" h="2247205">
                <a:moveTo>
                  <a:pt x="0" y="0"/>
                </a:moveTo>
                <a:lnTo>
                  <a:pt x="2247206" y="0"/>
                </a:lnTo>
                <a:lnTo>
                  <a:pt x="2247206" y="2247206"/>
                </a:lnTo>
                <a:lnTo>
                  <a:pt x="0" y="2247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4091063" y="1809086"/>
            <a:ext cx="3745991" cy="7786846"/>
          </a:xfrm>
          <a:custGeom>
            <a:avLst/>
            <a:gdLst/>
            <a:ahLst/>
            <a:cxnLst/>
            <a:rect l="l" t="t" r="r" b="b"/>
            <a:pathLst>
              <a:path w="3745991" h="7786846">
                <a:moveTo>
                  <a:pt x="0" y="0"/>
                </a:moveTo>
                <a:lnTo>
                  <a:pt x="3745991" y="0"/>
                </a:lnTo>
                <a:lnTo>
                  <a:pt x="3745991" y="7786846"/>
                </a:lnTo>
                <a:lnTo>
                  <a:pt x="0" y="77868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20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9909640" y="1809086"/>
            <a:ext cx="3745991" cy="7786846"/>
          </a:xfrm>
          <a:custGeom>
            <a:avLst/>
            <a:gdLst/>
            <a:ahLst/>
            <a:cxnLst/>
            <a:rect l="l" t="t" r="r" b="b"/>
            <a:pathLst>
              <a:path w="3745991" h="7786846">
                <a:moveTo>
                  <a:pt x="0" y="0"/>
                </a:moveTo>
                <a:lnTo>
                  <a:pt x="3745991" y="0"/>
                </a:lnTo>
                <a:lnTo>
                  <a:pt x="3745991" y="7786846"/>
                </a:lnTo>
                <a:lnTo>
                  <a:pt x="0" y="77868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20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2829089" y="676275"/>
            <a:ext cx="152251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GIAO DIỆN TRANG GIỎ HÀNG-THANH TOÁN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2876" y="2634256"/>
            <a:ext cx="3279186" cy="5929918"/>
          </a:xfrm>
          <a:custGeom>
            <a:avLst/>
            <a:gdLst/>
            <a:ahLst/>
            <a:cxnLst/>
            <a:rect l="l" t="t" r="r" b="b"/>
            <a:pathLst>
              <a:path w="3279186" h="5929918">
                <a:moveTo>
                  <a:pt x="0" y="0"/>
                </a:moveTo>
                <a:lnTo>
                  <a:pt x="3279186" y="0"/>
                </a:lnTo>
                <a:lnTo>
                  <a:pt x="3279186" y="5929918"/>
                </a:lnTo>
                <a:lnTo>
                  <a:pt x="0" y="592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4320728" y="3632011"/>
            <a:ext cx="6577171" cy="6441576"/>
          </a:xfrm>
          <a:custGeom>
            <a:avLst/>
            <a:gdLst/>
            <a:ahLst/>
            <a:cxnLst/>
            <a:rect l="l" t="t" r="r" b="b"/>
            <a:pathLst>
              <a:path w="6577171" h="6441576">
                <a:moveTo>
                  <a:pt x="0" y="0"/>
                </a:moveTo>
                <a:lnTo>
                  <a:pt x="6577171" y="0"/>
                </a:lnTo>
                <a:lnTo>
                  <a:pt x="6577171" y="6441576"/>
                </a:lnTo>
                <a:lnTo>
                  <a:pt x="0" y="644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-2057300" y="3339300"/>
            <a:ext cx="3608400" cy="3608400"/>
            <a:chOff x="0" y="0"/>
            <a:chExt cx="4811200" cy="48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15100" y="2110950"/>
            <a:ext cx="4282800" cy="4282800"/>
            <a:chOff x="0" y="0"/>
            <a:chExt cx="5710400" cy="571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0428" cy="5710428"/>
            </a:xfrm>
            <a:custGeom>
              <a:avLst/>
              <a:gdLst/>
              <a:ahLst/>
              <a:cxnLst/>
              <a:rect l="l" t="t" r="r" b="b"/>
              <a:pathLst>
                <a:path w="5710428" h="5710428">
                  <a:moveTo>
                    <a:pt x="0" y="2855214"/>
                  </a:moveTo>
                  <a:cubicBezTo>
                    <a:pt x="0" y="1278255"/>
                    <a:pt x="1278255" y="0"/>
                    <a:pt x="2855214" y="0"/>
                  </a:cubicBezTo>
                  <a:cubicBezTo>
                    <a:pt x="4432173" y="0"/>
                    <a:pt x="5710428" y="1278255"/>
                    <a:pt x="5710428" y="2855214"/>
                  </a:cubicBezTo>
                  <a:cubicBezTo>
                    <a:pt x="5710428" y="4432173"/>
                    <a:pt x="4432046" y="5710428"/>
                    <a:pt x="2855214" y="5710428"/>
                  </a:cubicBezTo>
                  <a:cubicBezTo>
                    <a:pt x="1278382" y="5710428"/>
                    <a:pt x="0" y="4432046"/>
                    <a:pt x="0" y="28552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5905" y="8039769"/>
            <a:ext cx="2247205" cy="2247205"/>
          </a:xfrm>
          <a:custGeom>
            <a:avLst/>
            <a:gdLst/>
            <a:ahLst/>
            <a:cxnLst/>
            <a:rect l="l" t="t" r="r" b="b"/>
            <a:pathLst>
              <a:path w="2247205" h="2247205">
                <a:moveTo>
                  <a:pt x="0" y="0"/>
                </a:moveTo>
                <a:lnTo>
                  <a:pt x="2247206" y="0"/>
                </a:lnTo>
                <a:lnTo>
                  <a:pt x="2247206" y="2247206"/>
                </a:lnTo>
                <a:lnTo>
                  <a:pt x="0" y="2247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4367001" y="1655749"/>
            <a:ext cx="3821863" cy="8045352"/>
          </a:xfrm>
          <a:custGeom>
            <a:avLst/>
            <a:gdLst/>
            <a:ahLst/>
            <a:cxnLst/>
            <a:rect l="l" t="t" r="r" b="b"/>
            <a:pathLst>
              <a:path w="3821863" h="8045352">
                <a:moveTo>
                  <a:pt x="0" y="0"/>
                </a:moveTo>
                <a:lnTo>
                  <a:pt x="3821863" y="0"/>
                </a:lnTo>
                <a:lnTo>
                  <a:pt x="3821863" y="8045352"/>
                </a:lnTo>
                <a:lnTo>
                  <a:pt x="0" y="80453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85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0400531" y="1655749"/>
            <a:ext cx="3821863" cy="8045352"/>
          </a:xfrm>
          <a:custGeom>
            <a:avLst/>
            <a:gdLst/>
            <a:ahLst/>
            <a:cxnLst/>
            <a:rect l="l" t="t" r="r" b="b"/>
            <a:pathLst>
              <a:path w="3821863" h="8045352">
                <a:moveTo>
                  <a:pt x="0" y="0"/>
                </a:moveTo>
                <a:lnTo>
                  <a:pt x="3821863" y="0"/>
                </a:lnTo>
                <a:lnTo>
                  <a:pt x="3821863" y="8045352"/>
                </a:lnTo>
                <a:lnTo>
                  <a:pt x="0" y="80453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85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3776268" y="676275"/>
            <a:ext cx="1108462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GIAO DIỆN THANH TOÁN THÀNH CÔNG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2876" y="2634256"/>
            <a:ext cx="3279186" cy="5929918"/>
          </a:xfrm>
          <a:custGeom>
            <a:avLst/>
            <a:gdLst/>
            <a:ahLst/>
            <a:cxnLst/>
            <a:rect l="l" t="t" r="r" b="b"/>
            <a:pathLst>
              <a:path w="3279186" h="5929918">
                <a:moveTo>
                  <a:pt x="0" y="0"/>
                </a:moveTo>
                <a:lnTo>
                  <a:pt x="3279186" y="0"/>
                </a:lnTo>
                <a:lnTo>
                  <a:pt x="3279186" y="5929918"/>
                </a:lnTo>
                <a:lnTo>
                  <a:pt x="0" y="592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4320728" y="3632011"/>
            <a:ext cx="6577171" cy="6441576"/>
          </a:xfrm>
          <a:custGeom>
            <a:avLst/>
            <a:gdLst/>
            <a:ahLst/>
            <a:cxnLst/>
            <a:rect l="l" t="t" r="r" b="b"/>
            <a:pathLst>
              <a:path w="6577171" h="6441576">
                <a:moveTo>
                  <a:pt x="0" y="0"/>
                </a:moveTo>
                <a:lnTo>
                  <a:pt x="6577171" y="0"/>
                </a:lnTo>
                <a:lnTo>
                  <a:pt x="6577171" y="6441576"/>
                </a:lnTo>
                <a:lnTo>
                  <a:pt x="0" y="644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-2057300" y="3339300"/>
            <a:ext cx="3608400" cy="3608400"/>
            <a:chOff x="0" y="0"/>
            <a:chExt cx="4811200" cy="48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15100" y="2110950"/>
            <a:ext cx="4282800" cy="4282800"/>
            <a:chOff x="0" y="0"/>
            <a:chExt cx="5710400" cy="571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0428" cy="5710428"/>
            </a:xfrm>
            <a:custGeom>
              <a:avLst/>
              <a:gdLst/>
              <a:ahLst/>
              <a:cxnLst/>
              <a:rect l="l" t="t" r="r" b="b"/>
              <a:pathLst>
                <a:path w="5710428" h="5710428">
                  <a:moveTo>
                    <a:pt x="0" y="2855214"/>
                  </a:moveTo>
                  <a:cubicBezTo>
                    <a:pt x="0" y="1278255"/>
                    <a:pt x="1278255" y="0"/>
                    <a:pt x="2855214" y="0"/>
                  </a:cubicBezTo>
                  <a:cubicBezTo>
                    <a:pt x="4432173" y="0"/>
                    <a:pt x="5710428" y="1278255"/>
                    <a:pt x="5710428" y="2855214"/>
                  </a:cubicBezTo>
                  <a:cubicBezTo>
                    <a:pt x="5710428" y="4432173"/>
                    <a:pt x="4432046" y="5710428"/>
                    <a:pt x="2855214" y="5710428"/>
                  </a:cubicBezTo>
                  <a:cubicBezTo>
                    <a:pt x="1278382" y="5710428"/>
                    <a:pt x="0" y="4432046"/>
                    <a:pt x="0" y="28552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5905" y="8039769"/>
            <a:ext cx="2247205" cy="2247205"/>
          </a:xfrm>
          <a:custGeom>
            <a:avLst/>
            <a:gdLst/>
            <a:ahLst/>
            <a:cxnLst/>
            <a:rect l="l" t="t" r="r" b="b"/>
            <a:pathLst>
              <a:path w="2247205" h="2247205">
                <a:moveTo>
                  <a:pt x="0" y="0"/>
                </a:moveTo>
                <a:lnTo>
                  <a:pt x="2247206" y="0"/>
                </a:lnTo>
                <a:lnTo>
                  <a:pt x="2247206" y="2247206"/>
                </a:lnTo>
                <a:lnTo>
                  <a:pt x="0" y="2247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826597" y="2102078"/>
            <a:ext cx="14634805" cy="7061294"/>
          </a:xfrm>
          <a:custGeom>
            <a:avLst/>
            <a:gdLst/>
            <a:ahLst/>
            <a:cxnLst/>
            <a:rect l="l" t="t" r="r" b="b"/>
            <a:pathLst>
              <a:path w="14634805" h="7061294">
                <a:moveTo>
                  <a:pt x="0" y="0"/>
                </a:moveTo>
                <a:lnTo>
                  <a:pt x="14634806" y="0"/>
                </a:lnTo>
                <a:lnTo>
                  <a:pt x="14634806" y="7061294"/>
                </a:lnTo>
                <a:lnTo>
                  <a:pt x="0" y="70612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3531350" y="847966"/>
            <a:ext cx="1048542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GIAO DIỆN TRANG CHỦ QUẢN TRỊ VIÊN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2876" y="2634256"/>
            <a:ext cx="3279186" cy="5929918"/>
          </a:xfrm>
          <a:custGeom>
            <a:avLst/>
            <a:gdLst/>
            <a:ahLst/>
            <a:cxnLst/>
            <a:rect l="l" t="t" r="r" b="b"/>
            <a:pathLst>
              <a:path w="3279186" h="5929918">
                <a:moveTo>
                  <a:pt x="0" y="0"/>
                </a:moveTo>
                <a:lnTo>
                  <a:pt x="3279186" y="0"/>
                </a:lnTo>
                <a:lnTo>
                  <a:pt x="3279186" y="5929918"/>
                </a:lnTo>
                <a:lnTo>
                  <a:pt x="0" y="592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4320728" y="3632011"/>
            <a:ext cx="6577171" cy="6441576"/>
          </a:xfrm>
          <a:custGeom>
            <a:avLst/>
            <a:gdLst/>
            <a:ahLst/>
            <a:cxnLst/>
            <a:rect l="l" t="t" r="r" b="b"/>
            <a:pathLst>
              <a:path w="6577171" h="6441576">
                <a:moveTo>
                  <a:pt x="0" y="0"/>
                </a:moveTo>
                <a:lnTo>
                  <a:pt x="6577171" y="0"/>
                </a:lnTo>
                <a:lnTo>
                  <a:pt x="6577171" y="6441576"/>
                </a:lnTo>
                <a:lnTo>
                  <a:pt x="0" y="644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-2057300" y="3339300"/>
            <a:ext cx="3608400" cy="3608400"/>
            <a:chOff x="0" y="0"/>
            <a:chExt cx="4811200" cy="48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15100" y="2110950"/>
            <a:ext cx="4282800" cy="4282800"/>
            <a:chOff x="0" y="0"/>
            <a:chExt cx="5710400" cy="571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0428" cy="5710428"/>
            </a:xfrm>
            <a:custGeom>
              <a:avLst/>
              <a:gdLst/>
              <a:ahLst/>
              <a:cxnLst/>
              <a:rect l="l" t="t" r="r" b="b"/>
              <a:pathLst>
                <a:path w="5710428" h="5710428">
                  <a:moveTo>
                    <a:pt x="0" y="2855214"/>
                  </a:moveTo>
                  <a:cubicBezTo>
                    <a:pt x="0" y="1278255"/>
                    <a:pt x="1278255" y="0"/>
                    <a:pt x="2855214" y="0"/>
                  </a:cubicBezTo>
                  <a:cubicBezTo>
                    <a:pt x="4432173" y="0"/>
                    <a:pt x="5710428" y="1278255"/>
                    <a:pt x="5710428" y="2855214"/>
                  </a:cubicBezTo>
                  <a:cubicBezTo>
                    <a:pt x="5710428" y="4432173"/>
                    <a:pt x="4432046" y="5710428"/>
                    <a:pt x="2855214" y="5710428"/>
                  </a:cubicBezTo>
                  <a:cubicBezTo>
                    <a:pt x="1278382" y="5710428"/>
                    <a:pt x="0" y="4432046"/>
                    <a:pt x="0" y="28552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5905" y="8039769"/>
            <a:ext cx="2247205" cy="2247205"/>
          </a:xfrm>
          <a:custGeom>
            <a:avLst/>
            <a:gdLst/>
            <a:ahLst/>
            <a:cxnLst/>
            <a:rect l="l" t="t" r="r" b="b"/>
            <a:pathLst>
              <a:path w="2247205" h="2247205">
                <a:moveTo>
                  <a:pt x="0" y="0"/>
                </a:moveTo>
                <a:lnTo>
                  <a:pt x="2247206" y="0"/>
                </a:lnTo>
                <a:lnTo>
                  <a:pt x="2247206" y="2247206"/>
                </a:lnTo>
                <a:lnTo>
                  <a:pt x="0" y="2247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551100" y="1868967"/>
            <a:ext cx="15708200" cy="7559571"/>
          </a:xfrm>
          <a:custGeom>
            <a:avLst/>
            <a:gdLst/>
            <a:ahLst/>
            <a:cxnLst/>
            <a:rect l="l" t="t" r="r" b="b"/>
            <a:pathLst>
              <a:path w="15708200" h="7559571">
                <a:moveTo>
                  <a:pt x="0" y="0"/>
                </a:moveTo>
                <a:lnTo>
                  <a:pt x="15708200" y="0"/>
                </a:lnTo>
                <a:lnTo>
                  <a:pt x="15708200" y="7559571"/>
                </a:lnTo>
                <a:lnTo>
                  <a:pt x="0" y="75595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2660152" y="676275"/>
            <a:ext cx="1296769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GIAO DIỆN QUẢN LÝ NGƯỜI DÙNG/NHÂN VIÊN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2876" y="2634256"/>
            <a:ext cx="3279186" cy="5929918"/>
          </a:xfrm>
          <a:custGeom>
            <a:avLst/>
            <a:gdLst/>
            <a:ahLst/>
            <a:cxnLst/>
            <a:rect l="l" t="t" r="r" b="b"/>
            <a:pathLst>
              <a:path w="3279186" h="5929918">
                <a:moveTo>
                  <a:pt x="0" y="0"/>
                </a:moveTo>
                <a:lnTo>
                  <a:pt x="3279186" y="0"/>
                </a:lnTo>
                <a:lnTo>
                  <a:pt x="3279186" y="5929918"/>
                </a:lnTo>
                <a:lnTo>
                  <a:pt x="0" y="592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4320728" y="3632011"/>
            <a:ext cx="6577171" cy="6441576"/>
          </a:xfrm>
          <a:custGeom>
            <a:avLst/>
            <a:gdLst/>
            <a:ahLst/>
            <a:cxnLst/>
            <a:rect l="l" t="t" r="r" b="b"/>
            <a:pathLst>
              <a:path w="6577171" h="6441576">
                <a:moveTo>
                  <a:pt x="0" y="0"/>
                </a:moveTo>
                <a:lnTo>
                  <a:pt x="6577171" y="0"/>
                </a:lnTo>
                <a:lnTo>
                  <a:pt x="6577171" y="6441576"/>
                </a:lnTo>
                <a:lnTo>
                  <a:pt x="0" y="644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-2057300" y="3339300"/>
            <a:ext cx="3608400" cy="3608400"/>
            <a:chOff x="0" y="0"/>
            <a:chExt cx="4811200" cy="48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15100" y="2110950"/>
            <a:ext cx="4282800" cy="4282800"/>
            <a:chOff x="0" y="0"/>
            <a:chExt cx="5710400" cy="571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0428" cy="5710428"/>
            </a:xfrm>
            <a:custGeom>
              <a:avLst/>
              <a:gdLst/>
              <a:ahLst/>
              <a:cxnLst/>
              <a:rect l="l" t="t" r="r" b="b"/>
              <a:pathLst>
                <a:path w="5710428" h="5710428">
                  <a:moveTo>
                    <a:pt x="0" y="2855214"/>
                  </a:moveTo>
                  <a:cubicBezTo>
                    <a:pt x="0" y="1278255"/>
                    <a:pt x="1278255" y="0"/>
                    <a:pt x="2855214" y="0"/>
                  </a:cubicBezTo>
                  <a:cubicBezTo>
                    <a:pt x="4432173" y="0"/>
                    <a:pt x="5710428" y="1278255"/>
                    <a:pt x="5710428" y="2855214"/>
                  </a:cubicBezTo>
                  <a:cubicBezTo>
                    <a:pt x="5710428" y="4432173"/>
                    <a:pt x="4432046" y="5710428"/>
                    <a:pt x="2855214" y="5710428"/>
                  </a:cubicBezTo>
                  <a:cubicBezTo>
                    <a:pt x="1278382" y="5710428"/>
                    <a:pt x="0" y="4432046"/>
                    <a:pt x="0" y="28552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5905" y="8039769"/>
            <a:ext cx="2247205" cy="2247205"/>
          </a:xfrm>
          <a:custGeom>
            <a:avLst/>
            <a:gdLst/>
            <a:ahLst/>
            <a:cxnLst/>
            <a:rect l="l" t="t" r="r" b="b"/>
            <a:pathLst>
              <a:path w="2247205" h="2247205">
                <a:moveTo>
                  <a:pt x="0" y="0"/>
                </a:moveTo>
                <a:lnTo>
                  <a:pt x="2247206" y="0"/>
                </a:lnTo>
                <a:lnTo>
                  <a:pt x="2247206" y="2247206"/>
                </a:lnTo>
                <a:lnTo>
                  <a:pt x="0" y="2247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732049" y="2089088"/>
            <a:ext cx="14702103" cy="7020254"/>
          </a:xfrm>
          <a:custGeom>
            <a:avLst/>
            <a:gdLst/>
            <a:ahLst/>
            <a:cxnLst/>
            <a:rect l="l" t="t" r="r" b="b"/>
            <a:pathLst>
              <a:path w="14702103" h="7020254">
                <a:moveTo>
                  <a:pt x="0" y="0"/>
                </a:moveTo>
                <a:lnTo>
                  <a:pt x="14702102" y="0"/>
                </a:lnTo>
                <a:lnTo>
                  <a:pt x="14702102" y="7020254"/>
                </a:lnTo>
                <a:lnTo>
                  <a:pt x="0" y="70202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4672745" y="676275"/>
            <a:ext cx="894251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GIAO DIỆN QUẢN LÝ ĐƠN HÀNG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2876" y="2634256"/>
            <a:ext cx="3279186" cy="5929918"/>
          </a:xfrm>
          <a:custGeom>
            <a:avLst/>
            <a:gdLst/>
            <a:ahLst/>
            <a:cxnLst/>
            <a:rect l="l" t="t" r="r" b="b"/>
            <a:pathLst>
              <a:path w="3279186" h="5929918">
                <a:moveTo>
                  <a:pt x="0" y="0"/>
                </a:moveTo>
                <a:lnTo>
                  <a:pt x="3279186" y="0"/>
                </a:lnTo>
                <a:lnTo>
                  <a:pt x="3279186" y="5929918"/>
                </a:lnTo>
                <a:lnTo>
                  <a:pt x="0" y="592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4320728" y="3632011"/>
            <a:ext cx="6577171" cy="6441576"/>
          </a:xfrm>
          <a:custGeom>
            <a:avLst/>
            <a:gdLst/>
            <a:ahLst/>
            <a:cxnLst/>
            <a:rect l="l" t="t" r="r" b="b"/>
            <a:pathLst>
              <a:path w="6577171" h="6441576">
                <a:moveTo>
                  <a:pt x="0" y="0"/>
                </a:moveTo>
                <a:lnTo>
                  <a:pt x="6577171" y="0"/>
                </a:lnTo>
                <a:lnTo>
                  <a:pt x="6577171" y="6441576"/>
                </a:lnTo>
                <a:lnTo>
                  <a:pt x="0" y="644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-2057300" y="3339300"/>
            <a:ext cx="3608400" cy="3608400"/>
            <a:chOff x="0" y="0"/>
            <a:chExt cx="4811200" cy="48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15100" y="2110950"/>
            <a:ext cx="4282800" cy="4282800"/>
            <a:chOff x="0" y="0"/>
            <a:chExt cx="5710400" cy="571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0428" cy="5710428"/>
            </a:xfrm>
            <a:custGeom>
              <a:avLst/>
              <a:gdLst/>
              <a:ahLst/>
              <a:cxnLst/>
              <a:rect l="l" t="t" r="r" b="b"/>
              <a:pathLst>
                <a:path w="5710428" h="5710428">
                  <a:moveTo>
                    <a:pt x="0" y="2855214"/>
                  </a:moveTo>
                  <a:cubicBezTo>
                    <a:pt x="0" y="1278255"/>
                    <a:pt x="1278255" y="0"/>
                    <a:pt x="2855214" y="0"/>
                  </a:cubicBezTo>
                  <a:cubicBezTo>
                    <a:pt x="4432173" y="0"/>
                    <a:pt x="5710428" y="1278255"/>
                    <a:pt x="5710428" y="2855214"/>
                  </a:cubicBezTo>
                  <a:cubicBezTo>
                    <a:pt x="5710428" y="4432173"/>
                    <a:pt x="4432046" y="5710428"/>
                    <a:pt x="2855214" y="5710428"/>
                  </a:cubicBezTo>
                  <a:cubicBezTo>
                    <a:pt x="1278382" y="5710428"/>
                    <a:pt x="0" y="4432046"/>
                    <a:pt x="0" y="28552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5905" y="8039769"/>
            <a:ext cx="2247205" cy="2247205"/>
          </a:xfrm>
          <a:custGeom>
            <a:avLst/>
            <a:gdLst/>
            <a:ahLst/>
            <a:cxnLst/>
            <a:rect l="l" t="t" r="r" b="b"/>
            <a:pathLst>
              <a:path w="2247205" h="2247205">
                <a:moveTo>
                  <a:pt x="0" y="0"/>
                </a:moveTo>
                <a:lnTo>
                  <a:pt x="2247206" y="0"/>
                </a:lnTo>
                <a:lnTo>
                  <a:pt x="2247206" y="2247206"/>
                </a:lnTo>
                <a:lnTo>
                  <a:pt x="0" y="2247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326310" y="1881131"/>
            <a:ext cx="15210947" cy="7282241"/>
          </a:xfrm>
          <a:custGeom>
            <a:avLst/>
            <a:gdLst/>
            <a:ahLst/>
            <a:cxnLst/>
            <a:rect l="l" t="t" r="r" b="b"/>
            <a:pathLst>
              <a:path w="15210947" h="7282241">
                <a:moveTo>
                  <a:pt x="0" y="0"/>
                </a:moveTo>
                <a:lnTo>
                  <a:pt x="15210947" y="0"/>
                </a:lnTo>
                <a:lnTo>
                  <a:pt x="15210947" y="7282241"/>
                </a:lnTo>
                <a:lnTo>
                  <a:pt x="0" y="72822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4293085" y="676275"/>
            <a:ext cx="152251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GIAO DIỆN QUẢN LÝ SẢN PHẨM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0100" y="7165650"/>
            <a:ext cx="10807800" cy="10807800"/>
            <a:chOff x="0" y="0"/>
            <a:chExt cx="14410400" cy="1441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10437" cy="14410437"/>
            </a:xfrm>
            <a:custGeom>
              <a:avLst/>
              <a:gdLst/>
              <a:ahLst/>
              <a:cxnLst/>
              <a:rect l="l" t="t" r="r" b="b"/>
              <a:pathLst>
                <a:path w="14410437" h="14410437">
                  <a:moveTo>
                    <a:pt x="0" y="7205218"/>
                  </a:moveTo>
                  <a:cubicBezTo>
                    <a:pt x="0" y="3225927"/>
                    <a:pt x="3225927" y="0"/>
                    <a:pt x="7205218" y="0"/>
                  </a:cubicBezTo>
                  <a:cubicBezTo>
                    <a:pt x="11184510" y="0"/>
                    <a:pt x="14410437" y="3225927"/>
                    <a:pt x="14410437" y="7205218"/>
                  </a:cubicBezTo>
                  <a:cubicBezTo>
                    <a:pt x="14410437" y="11184510"/>
                    <a:pt x="11184510" y="14410437"/>
                    <a:pt x="7205218" y="14410437"/>
                  </a:cubicBezTo>
                  <a:cubicBezTo>
                    <a:pt x="3225927" y="14410437"/>
                    <a:pt x="0" y="11184509"/>
                    <a:pt x="0" y="7205218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8796646" y="-2935366"/>
            <a:ext cx="5566410" cy="4065692"/>
          </a:xfrm>
          <a:custGeom>
            <a:avLst/>
            <a:gdLst/>
            <a:ahLst/>
            <a:cxnLst/>
            <a:rect l="l" t="t" r="r" b="b"/>
            <a:pathLst>
              <a:path w="5566410" h="4065692">
                <a:moveTo>
                  <a:pt x="0" y="0"/>
                </a:moveTo>
                <a:lnTo>
                  <a:pt x="5566410" y="0"/>
                </a:lnTo>
                <a:lnTo>
                  <a:pt x="5566410" y="4065692"/>
                </a:lnTo>
                <a:lnTo>
                  <a:pt x="0" y="406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5" name="Group 5"/>
          <p:cNvGrpSpPr/>
          <p:nvPr/>
        </p:nvGrpSpPr>
        <p:grpSpPr>
          <a:xfrm>
            <a:off x="6409466" y="631610"/>
            <a:ext cx="5469069" cy="5469069"/>
            <a:chOff x="0" y="0"/>
            <a:chExt cx="6028800" cy="60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314000" y="5098645"/>
            <a:ext cx="366010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DEMO</a:t>
            </a:r>
          </a:p>
        </p:txBody>
      </p:sp>
      <p:sp>
        <p:nvSpPr>
          <p:cNvPr id="8" name="Freeform 8"/>
          <p:cNvSpPr/>
          <p:nvPr/>
        </p:nvSpPr>
        <p:spPr>
          <a:xfrm>
            <a:off x="3808198" y="-3058868"/>
            <a:ext cx="5675680" cy="7103626"/>
          </a:xfrm>
          <a:custGeom>
            <a:avLst/>
            <a:gdLst/>
            <a:ahLst/>
            <a:cxnLst/>
            <a:rect l="l" t="t" r="r" b="b"/>
            <a:pathLst>
              <a:path w="5675680" h="7103626">
                <a:moveTo>
                  <a:pt x="0" y="0"/>
                </a:moveTo>
                <a:lnTo>
                  <a:pt x="5675680" y="0"/>
                </a:lnTo>
                <a:lnTo>
                  <a:pt x="5675680" y="7103626"/>
                </a:lnTo>
                <a:lnTo>
                  <a:pt x="0" y="7103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9" name="Group 9"/>
          <p:cNvGrpSpPr/>
          <p:nvPr/>
        </p:nvGrpSpPr>
        <p:grpSpPr>
          <a:xfrm>
            <a:off x="5409300" y="6948126"/>
            <a:ext cx="7469400" cy="66600"/>
            <a:chOff x="0" y="0"/>
            <a:chExt cx="9959200" cy="8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59213" cy="88773"/>
            </a:xfrm>
            <a:custGeom>
              <a:avLst/>
              <a:gdLst/>
              <a:ahLst/>
              <a:cxnLst/>
              <a:rect l="l" t="t" r="r" b="b"/>
              <a:pathLst>
                <a:path w="9959213" h="88773">
                  <a:moveTo>
                    <a:pt x="0" y="0"/>
                  </a:moveTo>
                  <a:lnTo>
                    <a:pt x="9959213" y="0"/>
                  </a:lnTo>
                  <a:lnTo>
                    <a:pt x="9959213" y="88773"/>
                  </a:lnTo>
                  <a:lnTo>
                    <a:pt x="0" y="88773"/>
                  </a:lnTo>
                  <a:close/>
                </a:path>
              </a:pathLst>
            </a:custGeom>
            <a:gradFill rotWithShape="1">
              <a:gsLst>
                <a:gs pos="0">
                  <a:srgbClr val="49E1BB">
                    <a:alpha val="100000"/>
                  </a:srgbClr>
                </a:gs>
                <a:gs pos="100000">
                  <a:srgbClr val="1E8A6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54668" y="7522914"/>
            <a:ext cx="10013198" cy="5094416"/>
          </a:xfrm>
          <a:custGeom>
            <a:avLst/>
            <a:gdLst/>
            <a:ahLst/>
            <a:cxnLst/>
            <a:rect l="l" t="t" r="r" b="b"/>
            <a:pathLst>
              <a:path w="10013198" h="5094416">
                <a:moveTo>
                  <a:pt x="0" y="0"/>
                </a:moveTo>
                <a:lnTo>
                  <a:pt x="10013198" y="0"/>
                </a:lnTo>
                <a:lnTo>
                  <a:pt x="10013198" y="5094416"/>
                </a:lnTo>
                <a:lnTo>
                  <a:pt x="0" y="509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12"/>
          <p:cNvGrpSpPr/>
          <p:nvPr/>
        </p:nvGrpSpPr>
        <p:grpSpPr>
          <a:xfrm>
            <a:off x="7492792" y="1786045"/>
            <a:ext cx="3125108" cy="3160200"/>
            <a:chOff x="0" y="0"/>
            <a:chExt cx="1959200" cy="198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59229" cy="1981203"/>
            </a:xfrm>
            <a:custGeom>
              <a:avLst/>
              <a:gdLst/>
              <a:ahLst/>
              <a:cxnLst/>
              <a:rect l="l" t="t" r="r" b="b"/>
              <a:pathLst>
                <a:path w="1959229" h="1981203">
                  <a:moveTo>
                    <a:pt x="0" y="0"/>
                  </a:moveTo>
                  <a:lnTo>
                    <a:pt x="1959229" y="0"/>
                  </a:lnTo>
                  <a:lnTo>
                    <a:pt x="1959229" y="1981203"/>
                  </a:lnTo>
                  <a:lnTo>
                    <a:pt x="0" y="1981203"/>
                  </a:lnTo>
                  <a:close/>
                </a:path>
              </a:pathLst>
            </a:custGeom>
            <a:solidFill>
              <a:srgbClr val="5FFF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959200" cy="199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0"/>
                </a:lnSpc>
              </a:pPr>
              <a:r>
                <a:rPr lang="en-US" sz="12000">
                  <a:solidFill>
                    <a:srgbClr val="091915"/>
                  </a:solidFill>
                  <a:latin typeface="Alata"/>
                  <a:ea typeface="Alata"/>
                  <a:cs typeface="Alata"/>
                  <a:sym typeface="Alata"/>
                </a:rPr>
                <a:t>04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0100" y="7165650"/>
            <a:ext cx="10807800" cy="10807800"/>
            <a:chOff x="0" y="0"/>
            <a:chExt cx="14410400" cy="1441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10437" cy="14410437"/>
            </a:xfrm>
            <a:custGeom>
              <a:avLst/>
              <a:gdLst/>
              <a:ahLst/>
              <a:cxnLst/>
              <a:rect l="l" t="t" r="r" b="b"/>
              <a:pathLst>
                <a:path w="14410437" h="14410437">
                  <a:moveTo>
                    <a:pt x="0" y="7205218"/>
                  </a:moveTo>
                  <a:cubicBezTo>
                    <a:pt x="0" y="3225927"/>
                    <a:pt x="3225927" y="0"/>
                    <a:pt x="7205218" y="0"/>
                  </a:cubicBezTo>
                  <a:cubicBezTo>
                    <a:pt x="11184510" y="0"/>
                    <a:pt x="14410437" y="3225927"/>
                    <a:pt x="14410437" y="7205218"/>
                  </a:cubicBezTo>
                  <a:cubicBezTo>
                    <a:pt x="14410437" y="11184510"/>
                    <a:pt x="11184510" y="14410437"/>
                    <a:pt x="7205218" y="14410437"/>
                  </a:cubicBezTo>
                  <a:cubicBezTo>
                    <a:pt x="3225927" y="14410437"/>
                    <a:pt x="0" y="11184509"/>
                    <a:pt x="0" y="7205218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8796646" y="-2935366"/>
            <a:ext cx="5566410" cy="4065692"/>
          </a:xfrm>
          <a:custGeom>
            <a:avLst/>
            <a:gdLst/>
            <a:ahLst/>
            <a:cxnLst/>
            <a:rect l="l" t="t" r="r" b="b"/>
            <a:pathLst>
              <a:path w="5566410" h="4065692">
                <a:moveTo>
                  <a:pt x="0" y="0"/>
                </a:moveTo>
                <a:lnTo>
                  <a:pt x="5566410" y="0"/>
                </a:lnTo>
                <a:lnTo>
                  <a:pt x="5566410" y="4065692"/>
                </a:lnTo>
                <a:lnTo>
                  <a:pt x="0" y="406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5" name="Group 5"/>
          <p:cNvGrpSpPr/>
          <p:nvPr/>
        </p:nvGrpSpPr>
        <p:grpSpPr>
          <a:xfrm>
            <a:off x="6409466" y="631610"/>
            <a:ext cx="5469069" cy="5469069"/>
            <a:chOff x="0" y="0"/>
            <a:chExt cx="6028800" cy="60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58524" y="5098645"/>
            <a:ext cx="9371052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INTRODUCTION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3808198" y="-3058868"/>
            <a:ext cx="5675680" cy="7103626"/>
          </a:xfrm>
          <a:custGeom>
            <a:avLst/>
            <a:gdLst/>
            <a:ahLst/>
            <a:cxnLst/>
            <a:rect l="l" t="t" r="r" b="b"/>
            <a:pathLst>
              <a:path w="5675680" h="7103626">
                <a:moveTo>
                  <a:pt x="0" y="0"/>
                </a:moveTo>
                <a:lnTo>
                  <a:pt x="5675680" y="0"/>
                </a:lnTo>
                <a:lnTo>
                  <a:pt x="5675680" y="7103626"/>
                </a:lnTo>
                <a:lnTo>
                  <a:pt x="0" y="7103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9" name="Group 9"/>
          <p:cNvGrpSpPr/>
          <p:nvPr/>
        </p:nvGrpSpPr>
        <p:grpSpPr>
          <a:xfrm>
            <a:off x="5409300" y="6948126"/>
            <a:ext cx="7469400" cy="66600"/>
            <a:chOff x="0" y="0"/>
            <a:chExt cx="9959200" cy="8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59213" cy="88773"/>
            </a:xfrm>
            <a:custGeom>
              <a:avLst/>
              <a:gdLst/>
              <a:ahLst/>
              <a:cxnLst/>
              <a:rect l="l" t="t" r="r" b="b"/>
              <a:pathLst>
                <a:path w="9959213" h="88773">
                  <a:moveTo>
                    <a:pt x="0" y="0"/>
                  </a:moveTo>
                  <a:lnTo>
                    <a:pt x="9959213" y="0"/>
                  </a:lnTo>
                  <a:lnTo>
                    <a:pt x="9959213" y="88773"/>
                  </a:lnTo>
                  <a:lnTo>
                    <a:pt x="0" y="88773"/>
                  </a:lnTo>
                  <a:close/>
                </a:path>
              </a:pathLst>
            </a:custGeom>
            <a:gradFill rotWithShape="1">
              <a:gsLst>
                <a:gs pos="0">
                  <a:srgbClr val="49E1BB">
                    <a:alpha val="100000"/>
                  </a:srgbClr>
                </a:gs>
                <a:gs pos="100000">
                  <a:srgbClr val="1E8A6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54668" y="7522914"/>
            <a:ext cx="10013198" cy="5094416"/>
          </a:xfrm>
          <a:custGeom>
            <a:avLst/>
            <a:gdLst/>
            <a:ahLst/>
            <a:cxnLst/>
            <a:rect l="l" t="t" r="r" b="b"/>
            <a:pathLst>
              <a:path w="10013198" h="5094416">
                <a:moveTo>
                  <a:pt x="0" y="0"/>
                </a:moveTo>
                <a:lnTo>
                  <a:pt x="10013198" y="0"/>
                </a:lnTo>
                <a:lnTo>
                  <a:pt x="10013198" y="5094416"/>
                </a:lnTo>
                <a:lnTo>
                  <a:pt x="0" y="509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12"/>
          <p:cNvGrpSpPr/>
          <p:nvPr/>
        </p:nvGrpSpPr>
        <p:grpSpPr>
          <a:xfrm>
            <a:off x="7492792" y="1786045"/>
            <a:ext cx="3125108" cy="3160200"/>
            <a:chOff x="0" y="0"/>
            <a:chExt cx="1959200" cy="198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59229" cy="1981203"/>
            </a:xfrm>
            <a:custGeom>
              <a:avLst/>
              <a:gdLst/>
              <a:ahLst/>
              <a:cxnLst/>
              <a:rect l="l" t="t" r="r" b="b"/>
              <a:pathLst>
                <a:path w="1959229" h="1981203">
                  <a:moveTo>
                    <a:pt x="0" y="0"/>
                  </a:moveTo>
                  <a:lnTo>
                    <a:pt x="1959229" y="0"/>
                  </a:lnTo>
                  <a:lnTo>
                    <a:pt x="1959229" y="1981203"/>
                  </a:lnTo>
                  <a:lnTo>
                    <a:pt x="0" y="1981203"/>
                  </a:lnTo>
                  <a:close/>
                </a:path>
              </a:pathLst>
            </a:custGeom>
            <a:solidFill>
              <a:srgbClr val="5FFF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959200" cy="199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0"/>
                </a:lnSpc>
              </a:pPr>
              <a:r>
                <a:rPr lang="en-US" sz="12000">
                  <a:solidFill>
                    <a:srgbClr val="091915"/>
                  </a:solidFill>
                  <a:latin typeface="Alata"/>
                  <a:ea typeface="Alata"/>
                  <a:cs typeface="Alata"/>
                  <a:sym typeface="Alata"/>
                </a:rPr>
                <a:t>01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0100" y="7165650"/>
            <a:ext cx="10807800" cy="10807800"/>
            <a:chOff x="0" y="0"/>
            <a:chExt cx="14410400" cy="1441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10437" cy="14410437"/>
            </a:xfrm>
            <a:custGeom>
              <a:avLst/>
              <a:gdLst/>
              <a:ahLst/>
              <a:cxnLst/>
              <a:rect l="l" t="t" r="r" b="b"/>
              <a:pathLst>
                <a:path w="14410437" h="14410437">
                  <a:moveTo>
                    <a:pt x="0" y="7205218"/>
                  </a:moveTo>
                  <a:cubicBezTo>
                    <a:pt x="0" y="3225927"/>
                    <a:pt x="3225927" y="0"/>
                    <a:pt x="7205218" y="0"/>
                  </a:cubicBezTo>
                  <a:cubicBezTo>
                    <a:pt x="11184510" y="0"/>
                    <a:pt x="14410437" y="3225927"/>
                    <a:pt x="14410437" y="7205218"/>
                  </a:cubicBezTo>
                  <a:cubicBezTo>
                    <a:pt x="14410437" y="11184510"/>
                    <a:pt x="11184510" y="14410437"/>
                    <a:pt x="7205218" y="14410437"/>
                  </a:cubicBezTo>
                  <a:cubicBezTo>
                    <a:pt x="3225927" y="14410437"/>
                    <a:pt x="0" y="11184509"/>
                    <a:pt x="0" y="7205218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8796646" y="-2935366"/>
            <a:ext cx="5566410" cy="4065692"/>
          </a:xfrm>
          <a:custGeom>
            <a:avLst/>
            <a:gdLst/>
            <a:ahLst/>
            <a:cxnLst/>
            <a:rect l="l" t="t" r="r" b="b"/>
            <a:pathLst>
              <a:path w="5566410" h="4065692">
                <a:moveTo>
                  <a:pt x="0" y="0"/>
                </a:moveTo>
                <a:lnTo>
                  <a:pt x="5566410" y="0"/>
                </a:lnTo>
                <a:lnTo>
                  <a:pt x="5566410" y="4065692"/>
                </a:lnTo>
                <a:lnTo>
                  <a:pt x="0" y="406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5" name="Group 5"/>
          <p:cNvGrpSpPr/>
          <p:nvPr/>
        </p:nvGrpSpPr>
        <p:grpSpPr>
          <a:xfrm>
            <a:off x="6883400" y="1526526"/>
            <a:ext cx="4521600" cy="4521600"/>
            <a:chOff x="0" y="0"/>
            <a:chExt cx="6028800" cy="60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40575" y="5098645"/>
            <a:ext cx="11806950" cy="150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91915"/>
                </a:solidFill>
                <a:latin typeface="Alata"/>
                <a:ea typeface="Alata"/>
                <a:cs typeface="Alata"/>
                <a:sym typeface="Alata"/>
              </a:rPr>
              <a:t>DEMO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054300" y="2854200"/>
            <a:ext cx="2179800" cy="2055600"/>
            <a:chOff x="0" y="0"/>
            <a:chExt cx="2906400" cy="274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06400" cy="2740800"/>
            </a:xfrm>
            <a:custGeom>
              <a:avLst/>
              <a:gdLst/>
              <a:ahLst/>
              <a:cxnLst/>
              <a:rect l="l" t="t" r="r" b="b"/>
              <a:pathLst>
                <a:path w="2906400" h="2740800">
                  <a:moveTo>
                    <a:pt x="0" y="0"/>
                  </a:moveTo>
                  <a:lnTo>
                    <a:pt x="2906400" y="0"/>
                  </a:lnTo>
                  <a:lnTo>
                    <a:pt x="2906400" y="2740800"/>
                  </a:lnTo>
                  <a:lnTo>
                    <a:pt x="0" y="274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906400" cy="2740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091915"/>
                  </a:solidFill>
                  <a:latin typeface="Alata"/>
                  <a:ea typeface="Alata"/>
                  <a:cs typeface="Alata"/>
                  <a:sym typeface="Alata"/>
                </a:rPr>
                <a:t>04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808198" y="-3058868"/>
            <a:ext cx="5675680" cy="7103626"/>
          </a:xfrm>
          <a:custGeom>
            <a:avLst/>
            <a:gdLst/>
            <a:ahLst/>
            <a:cxnLst/>
            <a:rect l="l" t="t" r="r" b="b"/>
            <a:pathLst>
              <a:path w="5675680" h="7103626">
                <a:moveTo>
                  <a:pt x="0" y="0"/>
                </a:moveTo>
                <a:lnTo>
                  <a:pt x="5675680" y="0"/>
                </a:lnTo>
                <a:lnTo>
                  <a:pt x="5675680" y="7103626"/>
                </a:lnTo>
                <a:lnTo>
                  <a:pt x="0" y="7103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12"/>
          <p:cNvGrpSpPr/>
          <p:nvPr/>
        </p:nvGrpSpPr>
        <p:grpSpPr>
          <a:xfrm>
            <a:off x="5409300" y="6948126"/>
            <a:ext cx="7469400" cy="66600"/>
            <a:chOff x="0" y="0"/>
            <a:chExt cx="9959200" cy="88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59213" cy="88773"/>
            </a:xfrm>
            <a:custGeom>
              <a:avLst/>
              <a:gdLst/>
              <a:ahLst/>
              <a:cxnLst/>
              <a:rect l="l" t="t" r="r" b="b"/>
              <a:pathLst>
                <a:path w="9959213" h="88773">
                  <a:moveTo>
                    <a:pt x="0" y="0"/>
                  </a:moveTo>
                  <a:lnTo>
                    <a:pt x="9959213" y="0"/>
                  </a:lnTo>
                  <a:lnTo>
                    <a:pt x="9959213" y="88773"/>
                  </a:lnTo>
                  <a:lnTo>
                    <a:pt x="0" y="88773"/>
                  </a:lnTo>
                  <a:close/>
                </a:path>
              </a:pathLst>
            </a:custGeom>
            <a:gradFill rotWithShape="1">
              <a:gsLst>
                <a:gs pos="0">
                  <a:srgbClr val="49E1BB">
                    <a:alpha val="100000"/>
                  </a:srgbClr>
                </a:gs>
                <a:gs pos="100000">
                  <a:srgbClr val="1E8A6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4" name="Freeform 14"/>
          <p:cNvSpPr/>
          <p:nvPr/>
        </p:nvSpPr>
        <p:spPr>
          <a:xfrm>
            <a:off x="3954668" y="7522914"/>
            <a:ext cx="10013198" cy="5094416"/>
          </a:xfrm>
          <a:custGeom>
            <a:avLst/>
            <a:gdLst/>
            <a:ahLst/>
            <a:cxnLst/>
            <a:rect l="l" t="t" r="r" b="b"/>
            <a:pathLst>
              <a:path w="10013198" h="5094416">
                <a:moveTo>
                  <a:pt x="0" y="0"/>
                </a:moveTo>
                <a:lnTo>
                  <a:pt x="10013198" y="0"/>
                </a:lnTo>
                <a:lnTo>
                  <a:pt x="10013198" y="5094416"/>
                </a:lnTo>
                <a:lnTo>
                  <a:pt x="0" y="509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0" y="82200"/>
            <a:ext cx="18288000" cy="10282830"/>
            <a:chOff x="0" y="0"/>
            <a:chExt cx="24384000" cy="137104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384000" cy="13710413"/>
            </a:xfrm>
            <a:custGeom>
              <a:avLst/>
              <a:gdLst/>
              <a:ahLst/>
              <a:cxnLst/>
              <a:rect l="l" t="t" r="r" b="b"/>
              <a:pathLst>
                <a:path w="24384000" h="13710413">
                  <a:moveTo>
                    <a:pt x="0" y="0"/>
                  </a:moveTo>
                  <a:lnTo>
                    <a:pt x="24384000" y="0"/>
                  </a:lnTo>
                  <a:lnTo>
                    <a:pt x="24384000" y="13710413"/>
                  </a:lnTo>
                  <a:lnTo>
                    <a:pt x="0" y="13710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2050" y="7745300"/>
            <a:ext cx="4521600" cy="4521600"/>
            <a:chOff x="0" y="0"/>
            <a:chExt cx="6028800" cy="60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758150" y="-1605400"/>
            <a:ext cx="4521600" cy="4521600"/>
            <a:chOff x="0" y="0"/>
            <a:chExt cx="6028800" cy="6028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51100" y="8091050"/>
            <a:ext cx="4521600" cy="4521600"/>
            <a:chOff x="0" y="0"/>
            <a:chExt cx="6028800" cy="6028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6890" y="1372202"/>
            <a:ext cx="187386" cy="7886098"/>
            <a:chOff x="0" y="0"/>
            <a:chExt cx="134112" cy="56440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112" cy="5644134"/>
            </a:xfrm>
            <a:custGeom>
              <a:avLst/>
              <a:gdLst/>
              <a:ahLst/>
              <a:cxnLst/>
              <a:rect l="l" t="t" r="r" b="b"/>
              <a:pathLst>
                <a:path w="134112" h="5644134">
                  <a:moveTo>
                    <a:pt x="134112" y="0"/>
                  </a:moveTo>
                  <a:lnTo>
                    <a:pt x="0" y="0"/>
                  </a:lnTo>
                  <a:lnTo>
                    <a:pt x="0" y="5644134"/>
                  </a:lnTo>
                  <a:lnTo>
                    <a:pt x="134112" y="5644134"/>
                  </a:lnTo>
                  <a:close/>
                </a:path>
              </a:pathLst>
            </a:custGeom>
            <a:gradFill rotWithShape="1">
              <a:gsLst>
                <a:gs pos="0">
                  <a:srgbClr val="49E1BB">
                    <a:alpha val="100000"/>
                  </a:srgbClr>
                </a:gs>
                <a:gs pos="100000">
                  <a:srgbClr val="1E8A6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628850" y="-3589052"/>
            <a:ext cx="7772592" cy="6052120"/>
          </a:xfrm>
          <a:custGeom>
            <a:avLst/>
            <a:gdLst/>
            <a:ahLst/>
            <a:cxnLst/>
            <a:rect l="l" t="t" r="r" b="b"/>
            <a:pathLst>
              <a:path w="7772592" h="6052120">
                <a:moveTo>
                  <a:pt x="0" y="0"/>
                </a:moveTo>
                <a:lnTo>
                  <a:pt x="7772592" y="0"/>
                </a:lnTo>
                <a:lnTo>
                  <a:pt x="7772592" y="6052120"/>
                </a:lnTo>
                <a:lnTo>
                  <a:pt x="0" y="6052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4235500" y="7417298"/>
            <a:ext cx="7198492" cy="6866918"/>
          </a:xfrm>
          <a:custGeom>
            <a:avLst/>
            <a:gdLst/>
            <a:ahLst/>
            <a:cxnLst/>
            <a:rect l="l" t="t" r="r" b="b"/>
            <a:pathLst>
              <a:path w="7198492" h="6866918">
                <a:moveTo>
                  <a:pt x="0" y="0"/>
                </a:moveTo>
                <a:lnTo>
                  <a:pt x="7198492" y="0"/>
                </a:lnTo>
                <a:lnTo>
                  <a:pt x="7198492" y="6866918"/>
                </a:lnTo>
                <a:lnTo>
                  <a:pt x="0" y="6866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12"/>
          <p:cNvGrpSpPr/>
          <p:nvPr/>
        </p:nvGrpSpPr>
        <p:grpSpPr>
          <a:xfrm>
            <a:off x="1483941" y="768990"/>
            <a:ext cx="15320118" cy="9210445"/>
            <a:chOff x="0" y="0"/>
            <a:chExt cx="20426824" cy="122805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426824" cy="12280593"/>
            </a:xfrm>
            <a:custGeom>
              <a:avLst/>
              <a:gdLst/>
              <a:ahLst/>
              <a:cxnLst/>
              <a:rect l="l" t="t" r="r" b="b"/>
              <a:pathLst>
                <a:path w="20426824" h="12280593">
                  <a:moveTo>
                    <a:pt x="0" y="0"/>
                  </a:moveTo>
                  <a:lnTo>
                    <a:pt x="20426824" y="0"/>
                  </a:lnTo>
                  <a:lnTo>
                    <a:pt x="20426824" y="12280593"/>
                  </a:lnTo>
                  <a:lnTo>
                    <a:pt x="0" y="12280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426824" cy="123091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999"/>
                </a:lnSpc>
              </a:pPr>
              <a:r>
                <a:rPr lang="en-US" sz="4999" b="1">
                  <a:solidFill>
                    <a:srgbClr val="F5F5F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Kết quả</a:t>
              </a:r>
            </a:p>
            <a:p>
              <a:pPr algn="l">
                <a:lnSpc>
                  <a:spcPts val="5999"/>
                </a:lnSpc>
              </a:pPr>
              <a:endParaRPr lang="en-US" sz="4999" b="1">
                <a:solidFill>
                  <a:srgbClr val="F5F5F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777240" lvl="1" indent="-388620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5F5F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Hoàn thành hệ thống sàn thương mại điện tử cho người mua, người bán và quản trị viên.</a:t>
              </a:r>
            </a:p>
            <a:p>
              <a:pPr marL="777240" lvl="1" indent="-388620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5F5F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 dùng NodeJS – MongoDB, hỗ trợ quản lý sản phẩm, đơn hàng và thanh toán VNPay.</a:t>
              </a:r>
            </a:p>
            <a:p>
              <a:pPr marL="777240" lvl="1" indent="-388620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5F5F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Ứng dụng Flutter có giao diện dễ dùng và kết nối ổn định với API.</a:t>
              </a:r>
            </a:p>
            <a:p>
              <a:pPr algn="l">
                <a:lnSpc>
                  <a:spcPts val="4320"/>
                </a:lnSpc>
              </a:pPr>
              <a:endParaRPr lang="en-US" sz="360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l">
                <a:lnSpc>
                  <a:spcPts val="6000"/>
                </a:lnSpc>
              </a:pPr>
              <a:r>
                <a:rPr lang="en-US" sz="5000" b="1">
                  <a:solidFill>
                    <a:srgbClr val="F5F5F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Hướng phát triển</a:t>
              </a:r>
            </a:p>
            <a:p>
              <a:pPr algn="l">
                <a:lnSpc>
                  <a:spcPts val="6000"/>
                </a:lnSpc>
              </a:pPr>
              <a:endParaRPr lang="en-US" sz="5000" b="1">
                <a:solidFill>
                  <a:srgbClr val="F5F5F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777240" lvl="1" indent="-388620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5F5F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Phát triển thêm phiên bản web.</a:t>
              </a:r>
            </a:p>
            <a:p>
              <a:pPr marL="777240" lvl="1" indent="-388620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5F5F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Thêm đánh giá, bình luận và chat giữa người mua – người bán.</a:t>
              </a:r>
            </a:p>
            <a:p>
              <a:pPr marL="777240" lvl="1" indent="-388620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5F5F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Tích hợp thêm Momo/ZaloPay.</a:t>
              </a:r>
            </a:p>
            <a:p>
              <a:pPr marL="777240" lvl="1" indent="-388620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5F5F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Cải thiện bảo mật và trải nghiệm người dùng.</a:t>
              </a:r>
            </a:p>
            <a:p>
              <a:pPr algn="l">
                <a:lnSpc>
                  <a:spcPts val="4320"/>
                </a:lnSpc>
              </a:pPr>
              <a:endParaRPr lang="en-US" sz="360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2050" y="7745300"/>
            <a:ext cx="4521600" cy="4521600"/>
            <a:chOff x="0" y="0"/>
            <a:chExt cx="6028800" cy="60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758150" y="-1605400"/>
            <a:ext cx="4521600" cy="4521600"/>
            <a:chOff x="0" y="0"/>
            <a:chExt cx="6028800" cy="6028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51100" y="8091050"/>
            <a:ext cx="4521600" cy="4521600"/>
            <a:chOff x="0" y="0"/>
            <a:chExt cx="6028800" cy="6028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47500" y="3221400"/>
            <a:ext cx="10593000" cy="3444600"/>
            <a:chOff x="0" y="0"/>
            <a:chExt cx="14124000" cy="459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24000" cy="4592800"/>
            </a:xfrm>
            <a:custGeom>
              <a:avLst/>
              <a:gdLst/>
              <a:ahLst/>
              <a:cxnLst/>
              <a:rect l="l" t="t" r="r" b="b"/>
              <a:pathLst>
                <a:path w="14124000" h="4592800">
                  <a:moveTo>
                    <a:pt x="0" y="0"/>
                  </a:moveTo>
                  <a:lnTo>
                    <a:pt x="14124000" y="0"/>
                  </a:lnTo>
                  <a:lnTo>
                    <a:pt x="14124000" y="4592800"/>
                  </a:lnTo>
                  <a:lnTo>
                    <a:pt x="0" y="459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4124000" cy="46594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800"/>
                </a:lnSpc>
              </a:pPr>
              <a:r>
                <a:rPr lang="en-US" sz="14000" i="1">
                  <a:solidFill>
                    <a:srgbClr val="F5F5F5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THANKS!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09300" y="6999000"/>
            <a:ext cx="7469400" cy="66600"/>
            <a:chOff x="0" y="0"/>
            <a:chExt cx="9959200" cy="88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59213" cy="88773"/>
            </a:xfrm>
            <a:custGeom>
              <a:avLst/>
              <a:gdLst/>
              <a:ahLst/>
              <a:cxnLst/>
              <a:rect l="l" t="t" r="r" b="b"/>
              <a:pathLst>
                <a:path w="9959213" h="88773">
                  <a:moveTo>
                    <a:pt x="0" y="0"/>
                  </a:moveTo>
                  <a:lnTo>
                    <a:pt x="9959213" y="0"/>
                  </a:lnTo>
                  <a:lnTo>
                    <a:pt x="9959213" y="88773"/>
                  </a:lnTo>
                  <a:lnTo>
                    <a:pt x="0" y="88773"/>
                  </a:lnTo>
                  <a:close/>
                </a:path>
              </a:pathLst>
            </a:custGeom>
            <a:gradFill rotWithShape="1">
              <a:gsLst>
                <a:gs pos="0">
                  <a:srgbClr val="49E1BB">
                    <a:alpha val="100000"/>
                  </a:srgbClr>
                </a:gs>
                <a:gs pos="100000">
                  <a:srgbClr val="1E8A6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628850" y="-3589052"/>
            <a:ext cx="7772592" cy="6052120"/>
          </a:xfrm>
          <a:custGeom>
            <a:avLst/>
            <a:gdLst/>
            <a:ahLst/>
            <a:cxnLst/>
            <a:rect l="l" t="t" r="r" b="b"/>
            <a:pathLst>
              <a:path w="7772592" h="6052120">
                <a:moveTo>
                  <a:pt x="0" y="0"/>
                </a:moveTo>
                <a:lnTo>
                  <a:pt x="7772592" y="0"/>
                </a:lnTo>
                <a:lnTo>
                  <a:pt x="7772592" y="6052120"/>
                </a:lnTo>
                <a:lnTo>
                  <a:pt x="0" y="6052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4235500" y="7417298"/>
            <a:ext cx="7198492" cy="6866918"/>
          </a:xfrm>
          <a:custGeom>
            <a:avLst/>
            <a:gdLst/>
            <a:ahLst/>
            <a:cxnLst/>
            <a:rect l="l" t="t" r="r" b="b"/>
            <a:pathLst>
              <a:path w="7198492" h="6866918">
                <a:moveTo>
                  <a:pt x="0" y="0"/>
                </a:moveTo>
                <a:lnTo>
                  <a:pt x="7198492" y="0"/>
                </a:lnTo>
                <a:lnTo>
                  <a:pt x="7198492" y="6866918"/>
                </a:lnTo>
                <a:lnTo>
                  <a:pt x="0" y="6866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7700" y="-260400"/>
            <a:ext cx="10807800" cy="10807800"/>
            <a:chOff x="0" y="0"/>
            <a:chExt cx="14410400" cy="1441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10437" cy="14410437"/>
            </a:xfrm>
            <a:custGeom>
              <a:avLst/>
              <a:gdLst/>
              <a:ahLst/>
              <a:cxnLst/>
              <a:rect l="l" t="t" r="r" b="b"/>
              <a:pathLst>
                <a:path w="14410437" h="14410437">
                  <a:moveTo>
                    <a:pt x="0" y="7205218"/>
                  </a:moveTo>
                  <a:cubicBezTo>
                    <a:pt x="0" y="3225927"/>
                    <a:pt x="3225927" y="0"/>
                    <a:pt x="7205218" y="0"/>
                  </a:cubicBezTo>
                  <a:cubicBezTo>
                    <a:pt x="11184510" y="0"/>
                    <a:pt x="14410437" y="3225927"/>
                    <a:pt x="14410437" y="7205218"/>
                  </a:cubicBezTo>
                  <a:cubicBezTo>
                    <a:pt x="14410437" y="11184510"/>
                    <a:pt x="11184510" y="14410437"/>
                    <a:pt x="7205218" y="14410437"/>
                  </a:cubicBezTo>
                  <a:cubicBezTo>
                    <a:pt x="3225927" y="14410437"/>
                    <a:pt x="0" y="11184509"/>
                    <a:pt x="0" y="7205218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10359920" y="3534586"/>
            <a:ext cx="8339081" cy="6752396"/>
          </a:xfrm>
          <a:custGeom>
            <a:avLst/>
            <a:gdLst/>
            <a:ahLst/>
            <a:cxnLst/>
            <a:rect l="l" t="t" r="r" b="b"/>
            <a:pathLst>
              <a:path w="8339081" h="6752396">
                <a:moveTo>
                  <a:pt x="0" y="0"/>
                </a:moveTo>
                <a:lnTo>
                  <a:pt x="8339081" y="0"/>
                </a:lnTo>
                <a:lnTo>
                  <a:pt x="8339081" y="6752396"/>
                </a:lnTo>
                <a:lnTo>
                  <a:pt x="0" y="6752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696401" y="934923"/>
            <a:ext cx="8916150" cy="95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LÝ DO CHỌN ĐỀ TÀI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1457" y="2166529"/>
            <a:ext cx="7095743" cy="5448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     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Ứng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dụng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thương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mại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điện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tử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ngày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nay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được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xem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như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một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giải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pháp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quan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trọng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giúp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doanh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nghiệp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mở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rộng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hoạt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động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bán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hàng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và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quản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lý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sản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phẩm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một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cách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hiệu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quả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.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Từ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thực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tế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đó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,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nhóm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lựa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chọn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đề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tài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với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mong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muốn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xây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dựng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một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hệ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thống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TMĐT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hoàn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chỉnh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,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vừa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đáp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ứng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nhu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cầu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mua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sắm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trực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tuyến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,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vừa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thể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hiện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cách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công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nghệ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hỗ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trợ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quy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trình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vận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hành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của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doanh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nghiệp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.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Đồng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thời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,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đề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tài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cũng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hướng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đến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việc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giúp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nhóm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trau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dồi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kỹ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năng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lập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trình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,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thiết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kế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giao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diện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và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triển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khai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các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chức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năng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thực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tiễn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như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xử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lý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dữ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liệu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hay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thanh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toán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trực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tuyến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9770642" y="1406673"/>
            <a:ext cx="3609987" cy="7491732"/>
          </a:xfrm>
          <a:custGeom>
            <a:avLst/>
            <a:gdLst/>
            <a:ahLst/>
            <a:cxnLst/>
            <a:rect l="l" t="t" r="r" b="b"/>
            <a:pathLst>
              <a:path w="3609987" h="7491732">
                <a:moveTo>
                  <a:pt x="0" y="0"/>
                </a:moveTo>
                <a:lnTo>
                  <a:pt x="3609987" y="0"/>
                </a:lnTo>
                <a:lnTo>
                  <a:pt x="3609987" y="7491732"/>
                </a:lnTo>
                <a:lnTo>
                  <a:pt x="0" y="7491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14" t="-3958" r="-4292" b="-783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13380629" y="1388595"/>
            <a:ext cx="3501298" cy="7509809"/>
          </a:xfrm>
          <a:custGeom>
            <a:avLst/>
            <a:gdLst/>
            <a:ahLst/>
            <a:cxnLst/>
            <a:rect l="l" t="t" r="r" b="b"/>
            <a:pathLst>
              <a:path w="3501298" h="7509809">
                <a:moveTo>
                  <a:pt x="0" y="0"/>
                </a:moveTo>
                <a:lnTo>
                  <a:pt x="3501297" y="0"/>
                </a:lnTo>
                <a:lnTo>
                  <a:pt x="3501297" y="7509810"/>
                </a:lnTo>
                <a:lnTo>
                  <a:pt x="0" y="7509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895"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86814" y="2208513"/>
            <a:ext cx="5801408" cy="5869957"/>
          </a:xfrm>
          <a:custGeom>
            <a:avLst/>
            <a:gdLst/>
            <a:ahLst/>
            <a:cxnLst/>
            <a:rect l="l" t="t" r="r" b="b"/>
            <a:pathLst>
              <a:path w="5801408" h="5869957">
                <a:moveTo>
                  <a:pt x="0" y="0"/>
                </a:moveTo>
                <a:lnTo>
                  <a:pt x="5801408" y="0"/>
                </a:lnTo>
                <a:lnTo>
                  <a:pt x="5801408" y="5869957"/>
                </a:lnTo>
                <a:lnTo>
                  <a:pt x="0" y="5869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-2377725" y="273443"/>
            <a:ext cx="5925736" cy="5852275"/>
          </a:xfrm>
          <a:custGeom>
            <a:avLst/>
            <a:gdLst/>
            <a:ahLst/>
            <a:cxnLst/>
            <a:rect l="l" t="t" r="r" b="b"/>
            <a:pathLst>
              <a:path w="5925736" h="5852275">
                <a:moveTo>
                  <a:pt x="0" y="0"/>
                </a:moveTo>
                <a:lnTo>
                  <a:pt x="5925736" y="0"/>
                </a:lnTo>
                <a:lnTo>
                  <a:pt x="5925736" y="5852275"/>
                </a:lnTo>
                <a:lnTo>
                  <a:pt x="0" y="5852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-2194150" y="3013500"/>
            <a:ext cx="4521600" cy="4521600"/>
            <a:chOff x="0" y="0"/>
            <a:chExt cx="6028800" cy="6028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81950" y="1070000"/>
            <a:ext cx="4521600" cy="4521600"/>
            <a:chOff x="0" y="0"/>
            <a:chExt cx="6028800" cy="6028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0019" y="4284456"/>
            <a:ext cx="4531752" cy="188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 dirty="0">
                <a:solidFill>
                  <a:srgbClr val="F5F5F5"/>
                </a:solidFill>
                <a:latin typeface="Arimo Bold"/>
                <a:ea typeface="Arimo Bold"/>
                <a:cs typeface="Arimo Bold"/>
                <a:sym typeface="Arimo Bold"/>
              </a:rPr>
              <a:t>VSCODE</a:t>
            </a:r>
          </a:p>
          <a:p>
            <a:pPr algn="ctr">
              <a:lnSpc>
                <a:spcPts val="2879"/>
              </a:lnSpc>
            </a:pPr>
            <a:endParaRPr lang="en-US" sz="2400" b="1" dirty="0">
              <a:solidFill>
                <a:srgbClr val="F5F5F5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879"/>
              </a:lnSpc>
            </a:pP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soạn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thảo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mã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miễn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phí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Microsoft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hỗ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trợ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nhiều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ngôn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ngữ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gợi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ý code debug Git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án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để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viết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backend </a:t>
            </a:r>
            <a:r>
              <a:rPr lang="en-US" sz="2400" dirty="0" err="1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400" dirty="0">
                <a:solidFill>
                  <a:srgbClr val="F5F5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 mobile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59169" y="4402238"/>
            <a:ext cx="3906516" cy="295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 dirty="0">
                <a:solidFill>
                  <a:srgbClr val="F5F5F5"/>
                </a:solidFill>
                <a:latin typeface="Arimo Bold"/>
                <a:ea typeface="Arimo Bold"/>
                <a:cs typeface="Arimo Bold"/>
                <a:sym typeface="Arimo Bold"/>
              </a:rPr>
              <a:t>FLUTTER</a:t>
            </a:r>
          </a:p>
          <a:p>
            <a:pPr algn="ctr">
              <a:lnSpc>
                <a:spcPts val="2879"/>
              </a:lnSpc>
            </a:pPr>
            <a:endParaRPr lang="en-US" sz="2400" b="1" dirty="0">
              <a:solidFill>
                <a:srgbClr val="F5F5F5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Flutter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là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bộ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SDK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giao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diện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đa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nền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tảng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của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Google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cho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phép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lập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trình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một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code Dart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nhưng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chạy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được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trên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Android iOS web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desktop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với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hiệu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năng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gần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native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UI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tùy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biến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đẹp</a:t>
            </a:r>
            <a:r>
              <a:rPr lang="en-US" sz="2400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09647" y="4402238"/>
            <a:ext cx="3181856" cy="3698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 dirty="0">
                <a:solidFill>
                  <a:srgbClr val="F5F5F5"/>
                </a:solidFill>
                <a:latin typeface="Arimo Bold"/>
                <a:ea typeface="Arimo Bold"/>
                <a:cs typeface="Arimo Bold"/>
                <a:sym typeface="Arimo Bold"/>
              </a:rPr>
              <a:t>Node.js + Express</a:t>
            </a:r>
          </a:p>
          <a:p>
            <a:pPr algn="ctr">
              <a:lnSpc>
                <a:spcPts val="2879"/>
              </a:lnSpc>
            </a:pPr>
            <a:endParaRPr lang="en-US" sz="2400" b="1" dirty="0">
              <a:solidFill>
                <a:srgbClr val="F5F5F5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879"/>
              </a:lnSpc>
            </a:pP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Môi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trường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chạy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JavaScript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trên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server,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giúp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xử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lý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nhanh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không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chặn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luồng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Express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là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framework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xây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dựng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API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cho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Node.js,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giúp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tạo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backend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nhanh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gọn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dễ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quản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lý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3351" y="4373663"/>
            <a:ext cx="3218910" cy="295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 dirty="0">
                <a:solidFill>
                  <a:srgbClr val="F5F5F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PostgreSQL</a:t>
            </a:r>
          </a:p>
          <a:p>
            <a:pPr algn="ctr">
              <a:lnSpc>
                <a:spcPts val="2879"/>
              </a:lnSpc>
            </a:pPr>
            <a:endParaRPr lang="en-US" sz="2400" b="1" dirty="0">
              <a:solidFill>
                <a:srgbClr val="F5F5F5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879"/>
              </a:lnSpc>
            </a:pP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Hệ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quản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trị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cơ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sở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dữ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liệu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quan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hệ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mạnh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mẽ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hỗ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trợ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lưu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trữ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dữ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liệu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lớn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truy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vấn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phức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tạp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đảm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bảo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tính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toàn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–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ổn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định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cho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hệ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thống</a:t>
            </a:r>
            <a:r>
              <a:rPr lang="en-US" sz="2400" dirty="0">
                <a:solidFill>
                  <a:srgbClr val="F5F5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425" y="767374"/>
            <a:ext cx="15225150" cy="95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CÔNG NGHỆ SỬ DỤNG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094022" y="2103316"/>
            <a:ext cx="2015400" cy="1807748"/>
            <a:chOff x="0" y="0"/>
            <a:chExt cx="2687200" cy="2410331"/>
          </a:xfrm>
        </p:grpSpPr>
        <p:sp>
          <p:nvSpPr>
            <p:cNvPr id="14" name="Freeform 14" descr="Vscode"/>
            <p:cNvSpPr/>
            <p:nvPr/>
          </p:nvSpPr>
          <p:spPr>
            <a:xfrm>
              <a:off x="0" y="0"/>
              <a:ext cx="2687193" cy="2410333"/>
            </a:xfrm>
            <a:custGeom>
              <a:avLst/>
              <a:gdLst/>
              <a:ahLst/>
              <a:cxnLst/>
              <a:rect l="l" t="t" r="r" b="b"/>
              <a:pathLst>
                <a:path w="2687193" h="2410333">
                  <a:moveTo>
                    <a:pt x="0" y="0"/>
                  </a:moveTo>
                  <a:lnTo>
                    <a:pt x="2687193" y="0"/>
                  </a:lnTo>
                  <a:lnTo>
                    <a:pt x="2687193" y="2410333"/>
                  </a:lnTo>
                  <a:lnTo>
                    <a:pt x="0" y="2410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11486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323854" y="2162944"/>
            <a:ext cx="1777150" cy="1777150"/>
            <a:chOff x="0" y="0"/>
            <a:chExt cx="2369533" cy="2369533"/>
          </a:xfrm>
        </p:grpSpPr>
        <p:sp>
          <p:nvSpPr>
            <p:cNvPr id="16" name="Freeform 16" descr="Flutter - YouTube"/>
            <p:cNvSpPr/>
            <p:nvPr/>
          </p:nvSpPr>
          <p:spPr>
            <a:xfrm>
              <a:off x="0" y="0"/>
              <a:ext cx="2369566" cy="2369566"/>
            </a:xfrm>
            <a:custGeom>
              <a:avLst/>
              <a:gdLst/>
              <a:ahLst/>
              <a:cxnLst/>
              <a:rect l="l" t="t" r="r" b="b"/>
              <a:pathLst>
                <a:path w="2369566" h="2369566">
                  <a:moveTo>
                    <a:pt x="0" y="0"/>
                  </a:moveTo>
                  <a:lnTo>
                    <a:pt x="2369566" y="0"/>
                  </a:lnTo>
                  <a:lnTo>
                    <a:pt x="2369566" y="2369566"/>
                  </a:lnTo>
                  <a:lnTo>
                    <a:pt x="0" y="2369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1" b="1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762994" y="2192068"/>
            <a:ext cx="1886484" cy="1748026"/>
            <a:chOff x="0" y="0"/>
            <a:chExt cx="2515312" cy="23307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15362" cy="2330704"/>
            </a:xfrm>
            <a:custGeom>
              <a:avLst/>
              <a:gdLst/>
              <a:ahLst/>
              <a:cxnLst/>
              <a:rect l="l" t="t" r="r" b="b"/>
              <a:pathLst>
                <a:path w="2515362" h="2330704">
                  <a:moveTo>
                    <a:pt x="0" y="0"/>
                  </a:moveTo>
                  <a:lnTo>
                    <a:pt x="2515362" y="0"/>
                  </a:lnTo>
                  <a:lnTo>
                    <a:pt x="2515362" y="2330704"/>
                  </a:lnTo>
                  <a:lnTo>
                    <a:pt x="0" y="2330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1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5936712" y="2192068"/>
            <a:ext cx="1936148" cy="1889180"/>
            <a:chOff x="0" y="0"/>
            <a:chExt cx="2581531" cy="25189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81529" cy="2518918"/>
            </a:xfrm>
            <a:custGeom>
              <a:avLst/>
              <a:gdLst/>
              <a:ahLst/>
              <a:cxnLst/>
              <a:rect l="l" t="t" r="r" b="b"/>
              <a:pathLst>
                <a:path w="2581529" h="2518918">
                  <a:moveTo>
                    <a:pt x="0" y="0"/>
                  </a:moveTo>
                  <a:lnTo>
                    <a:pt x="2581529" y="0"/>
                  </a:lnTo>
                  <a:lnTo>
                    <a:pt x="2581529" y="2518918"/>
                  </a:lnTo>
                  <a:lnTo>
                    <a:pt x="0" y="2518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0100" y="7165650"/>
            <a:ext cx="10807800" cy="10807800"/>
            <a:chOff x="0" y="0"/>
            <a:chExt cx="14410400" cy="1441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10437" cy="14410437"/>
            </a:xfrm>
            <a:custGeom>
              <a:avLst/>
              <a:gdLst/>
              <a:ahLst/>
              <a:cxnLst/>
              <a:rect l="l" t="t" r="r" b="b"/>
              <a:pathLst>
                <a:path w="14410437" h="14410437">
                  <a:moveTo>
                    <a:pt x="0" y="7205218"/>
                  </a:moveTo>
                  <a:cubicBezTo>
                    <a:pt x="0" y="3225927"/>
                    <a:pt x="3225927" y="0"/>
                    <a:pt x="7205218" y="0"/>
                  </a:cubicBezTo>
                  <a:cubicBezTo>
                    <a:pt x="11184510" y="0"/>
                    <a:pt x="14410437" y="3225927"/>
                    <a:pt x="14410437" y="7205218"/>
                  </a:cubicBezTo>
                  <a:cubicBezTo>
                    <a:pt x="14410437" y="11184510"/>
                    <a:pt x="11184510" y="14410437"/>
                    <a:pt x="7205218" y="14410437"/>
                  </a:cubicBezTo>
                  <a:cubicBezTo>
                    <a:pt x="3225927" y="14410437"/>
                    <a:pt x="0" y="11184509"/>
                    <a:pt x="0" y="7205218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8796646" y="-2935366"/>
            <a:ext cx="5566410" cy="4065692"/>
          </a:xfrm>
          <a:custGeom>
            <a:avLst/>
            <a:gdLst/>
            <a:ahLst/>
            <a:cxnLst/>
            <a:rect l="l" t="t" r="r" b="b"/>
            <a:pathLst>
              <a:path w="5566410" h="4065692">
                <a:moveTo>
                  <a:pt x="0" y="0"/>
                </a:moveTo>
                <a:lnTo>
                  <a:pt x="5566410" y="0"/>
                </a:lnTo>
                <a:lnTo>
                  <a:pt x="5566410" y="4065692"/>
                </a:lnTo>
                <a:lnTo>
                  <a:pt x="0" y="406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5" name="Group 5"/>
          <p:cNvGrpSpPr/>
          <p:nvPr/>
        </p:nvGrpSpPr>
        <p:grpSpPr>
          <a:xfrm>
            <a:off x="6409466" y="631610"/>
            <a:ext cx="5469069" cy="5469069"/>
            <a:chOff x="0" y="0"/>
            <a:chExt cx="6028800" cy="60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8817" cy="6028817"/>
            </a:xfrm>
            <a:custGeom>
              <a:avLst/>
              <a:gdLst/>
              <a:ahLst/>
              <a:cxnLst/>
              <a:rect l="l" t="t" r="r" b="b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89119" y="5098645"/>
            <a:ext cx="6509861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DIAGRAMS</a:t>
            </a:r>
          </a:p>
        </p:txBody>
      </p:sp>
      <p:sp>
        <p:nvSpPr>
          <p:cNvPr id="8" name="Freeform 8"/>
          <p:cNvSpPr/>
          <p:nvPr/>
        </p:nvSpPr>
        <p:spPr>
          <a:xfrm>
            <a:off x="3808198" y="-3058868"/>
            <a:ext cx="5675680" cy="7103626"/>
          </a:xfrm>
          <a:custGeom>
            <a:avLst/>
            <a:gdLst/>
            <a:ahLst/>
            <a:cxnLst/>
            <a:rect l="l" t="t" r="r" b="b"/>
            <a:pathLst>
              <a:path w="5675680" h="7103626">
                <a:moveTo>
                  <a:pt x="0" y="0"/>
                </a:moveTo>
                <a:lnTo>
                  <a:pt x="5675680" y="0"/>
                </a:lnTo>
                <a:lnTo>
                  <a:pt x="5675680" y="7103626"/>
                </a:lnTo>
                <a:lnTo>
                  <a:pt x="0" y="7103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9" name="Group 9"/>
          <p:cNvGrpSpPr/>
          <p:nvPr/>
        </p:nvGrpSpPr>
        <p:grpSpPr>
          <a:xfrm>
            <a:off x="5409300" y="6948126"/>
            <a:ext cx="7469400" cy="66600"/>
            <a:chOff x="0" y="0"/>
            <a:chExt cx="9959200" cy="8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59213" cy="88773"/>
            </a:xfrm>
            <a:custGeom>
              <a:avLst/>
              <a:gdLst/>
              <a:ahLst/>
              <a:cxnLst/>
              <a:rect l="l" t="t" r="r" b="b"/>
              <a:pathLst>
                <a:path w="9959213" h="88773">
                  <a:moveTo>
                    <a:pt x="0" y="0"/>
                  </a:moveTo>
                  <a:lnTo>
                    <a:pt x="9959213" y="0"/>
                  </a:lnTo>
                  <a:lnTo>
                    <a:pt x="9959213" y="88773"/>
                  </a:lnTo>
                  <a:lnTo>
                    <a:pt x="0" y="88773"/>
                  </a:lnTo>
                  <a:close/>
                </a:path>
              </a:pathLst>
            </a:custGeom>
            <a:gradFill rotWithShape="1">
              <a:gsLst>
                <a:gs pos="0">
                  <a:srgbClr val="49E1BB">
                    <a:alpha val="100000"/>
                  </a:srgbClr>
                </a:gs>
                <a:gs pos="100000">
                  <a:srgbClr val="1E8A6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54668" y="7522914"/>
            <a:ext cx="10013198" cy="5094416"/>
          </a:xfrm>
          <a:custGeom>
            <a:avLst/>
            <a:gdLst/>
            <a:ahLst/>
            <a:cxnLst/>
            <a:rect l="l" t="t" r="r" b="b"/>
            <a:pathLst>
              <a:path w="10013198" h="5094416">
                <a:moveTo>
                  <a:pt x="0" y="0"/>
                </a:moveTo>
                <a:lnTo>
                  <a:pt x="10013198" y="0"/>
                </a:lnTo>
                <a:lnTo>
                  <a:pt x="10013198" y="5094416"/>
                </a:lnTo>
                <a:lnTo>
                  <a:pt x="0" y="509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12"/>
          <p:cNvGrpSpPr/>
          <p:nvPr/>
        </p:nvGrpSpPr>
        <p:grpSpPr>
          <a:xfrm>
            <a:off x="7492792" y="1786045"/>
            <a:ext cx="3125108" cy="3160200"/>
            <a:chOff x="0" y="0"/>
            <a:chExt cx="1959200" cy="198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59229" cy="1981203"/>
            </a:xfrm>
            <a:custGeom>
              <a:avLst/>
              <a:gdLst/>
              <a:ahLst/>
              <a:cxnLst/>
              <a:rect l="l" t="t" r="r" b="b"/>
              <a:pathLst>
                <a:path w="1959229" h="1981203">
                  <a:moveTo>
                    <a:pt x="0" y="0"/>
                  </a:moveTo>
                  <a:lnTo>
                    <a:pt x="1959229" y="0"/>
                  </a:lnTo>
                  <a:lnTo>
                    <a:pt x="1959229" y="1981203"/>
                  </a:lnTo>
                  <a:lnTo>
                    <a:pt x="0" y="1981203"/>
                  </a:lnTo>
                  <a:close/>
                </a:path>
              </a:pathLst>
            </a:custGeom>
            <a:solidFill>
              <a:srgbClr val="5FFFF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959200" cy="199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0"/>
                </a:lnSpc>
              </a:pPr>
              <a:r>
                <a:rPr lang="en-US" sz="12000">
                  <a:solidFill>
                    <a:srgbClr val="091915"/>
                  </a:solidFill>
                  <a:latin typeface="Alata"/>
                  <a:ea typeface="Alata"/>
                  <a:cs typeface="Alata"/>
                  <a:sym typeface="Alata"/>
                </a:rPr>
                <a:t>02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6400" y="-1760526"/>
            <a:ext cx="4478836" cy="5557428"/>
          </a:xfrm>
          <a:custGeom>
            <a:avLst/>
            <a:gdLst/>
            <a:ahLst/>
            <a:cxnLst/>
            <a:rect l="l" t="t" r="r" b="b"/>
            <a:pathLst>
              <a:path w="4478836" h="5557428">
                <a:moveTo>
                  <a:pt x="0" y="0"/>
                </a:moveTo>
                <a:lnTo>
                  <a:pt x="4478836" y="0"/>
                </a:lnTo>
                <a:lnTo>
                  <a:pt x="4478836" y="5557428"/>
                </a:lnTo>
                <a:lnTo>
                  <a:pt x="0" y="55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29236" y="5275044"/>
            <a:ext cx="670718" cy="1805200"/>
          </a:xfrm>
          <a:custGeom>
            <a:avLst/>
            <a:gdLst/>
            <a:ahLst/>
            <a:cxnLst/>
            <a:rect l="l" t="t" r="r" b="b"/>
            <a:pathLst>
              <a:path w="670718" h="1805200">
                <a:moveTo>
                  <a:pt x="0" y="0"/>
                </a:moveTo>
                <a:lnTo>
                  <a:pt x="670718" y="0"/>
                </a:lnTo>
                <a:lnTo>
                  <a:pt x="670718" y="1805200"/>
                </a:lnTo>
                <a:lnTo>
                  <a:pt x="0" y="1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-2958834" y="6556866"/>
            <a:ext cx="4883354" cy="3916078"/>
          </a:xfrm>
          <a:custGeom>
            <a:avLst/>
            <a:gdLst/>
            <a:ahLst/>
            <a:cxnLst/>
            <a:rect l="l" t="t" r="r" b="b"/>
            <a:pathLst>
              <a:path w="4883354" h="3916078">
                <a:moveTo>
                  <a:pt x="0" y="0"/>
                </a:moveTo>
                <a:lnTo>
                  <a:pt x="4883354" y="0"/>
                </a:lnTo>
                <a:lnTo>
                  <a:pt x="4883354" y="3916078"/>
                </a:lnTo>
                <a:lnTo>
                  <a:pt x="0" y="391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50302" y="5704750"/>
            <a:ext cx="201482" cy="1145304"/>
          </a:xfrm>
          <a:custGeom>
            <a:avLst/>
            <a:gdLst/>
            <a:ahLst/>
            <a:cxnLst/>
            <a:rect l="l" t="t" r="r" b="b"/>
            <a:pathLst>
              <a:path w="201482" h="1145304">
                <a:moveTo>
                  <a:pt x="0" y="0"/>
                </a:moveTo>
                <a:lnTo>
                  <a:pt x="201482" y="0"/>
                </a:lnTo>
                <a:lnTo>
                  <a:pt x="201482" y="1145304"/>
                </a:lnTo>
                <a:lnTo>
                  <a:pt x="0" y="1145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-1937300" y="7586050"/>
            <a:ext cx="3608400" cy="3608400"/>
            <a:chOff x="0" y="0"/>
            <a:chExt cx="4811200" cy="48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8950" y="4028600"/>
            <a:ext cx="5637000" cy="5637000"/>
            <a:chOff x="0" y="0"/>
            <a:chExt cx="7516000" cy="75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15987" cy="7515987"/>
            </a:xfrm>
            <a:custGeom>
              <a:avLst/>
              <a:gdLst/>
              <a:ahLst/>
              <a:cxnLst/>
              <a:rect l="l" t="t" r="r" b="b"/>
              <a:pathLst>
                <a:path w="7515987" h="7515987">
                  <a:moveTo>
                    <a:pt x="0" y="3758057"/>
                  </a:moveTo>
                  <a:cubicBezTo>
                    <a:pt x="0" y="1682496"/>
                    <a:pt x="1682496" y="0"/>
                    <a:pt x="3758057" y="0"/>
                  </a:cubicBezTo>
                  <a:cubicBezTo>
                    <a:pt x="5833618" y="0"/>
                    <a:pt x="7515987" y="1682496"/>
                    <a:pt x="7515987" y="3758057"/>
                  </a:cubicBezTo>
                  <a:cubicBezTo>
                    <a:pt x="7515987" y="5833618"/>
                    <a:pt x="5833491" y="7515987"/>
                    <a:pt x="3758057" y="7515987"/>
                  </a:cubicBezTo>
                  <a:cubicBezTo>
                    <a:pt x="1682623" y="7515987"/>
                    <a:pt x="0" y="5833491"/>
                    <a:pt x="0" y="37580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750302" y="3511134"/>
            <a:ext cx="16973477" cy="3264733"/>
          </a:xfrm>
          <a:custGeom>
            <a:avLst/>
            <a:gdLst/>
            <a:ahLst/>
            <a:cxnLst/>
            <a:rect l="l" t="t" r="r" b="b"/>
            <a:pathLst>
              <a:path w="16973477" h="3264733">
                <a:moveTo>
                  <a:pt x="0" y="0"/>
                </a:moveTo>
                <a:lnTo>
                  <a:pt x="16973477" y="0"/>
                </a:lnTo>
                <a:lnTo>
                  <a:pt x="16973477" y="3264732"/>
                </a:lnTo>
                <a:lnTo>
                  <a:pt x="0" y="3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85" r="-28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4756019" y="1375777"/>
            <a:ext cx="92850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SƠ ĐỒ PHÂN RÃ CHỨC NĂNG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6400" y="-1760526"/>
            <a:ext cx="4478836" cy="5557428"/>
          </a:xfrm>
          <a:custGeom>
            <a:avLst/>
            <a:gdLst/>
            <a:ahLst/>
            <a:cxnLst/>
            <a:rect l="l" t="t" r="r" b="b"/>
            <a:pathLst>
              <a:path w="4478836" h="5557428">
                <a:moveTo>
                  <a:pt x="0" y="0"/>
                </a:moveTo>
                <a:lnTo>
                  <a:pt x="4478836" y="0"/>
                </a:lnTo>
                <a:lnTo>
                  <a:pt x="4478836" y="5557428"/>
                </a:lnTo>
                <a:lnTo>
                  <a:pt x="0" y="55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29236" y="5275044"/>
            <a:ext cx="670718" cy="1805200"/>
          </a:xfrm>
          <a:custGeom>
            <a:avLst/>
            <a:gdLst/>
            <a:ahLst/>
            <a:cxnLst/>
            <a:rect l="l" t="t" r="r" b="b"/>
            <a:pathLst>
              <a:path w="670718" h="1805200">
                <a:moveTo>
                  <a:pt x="0" y="0"/>
                </a:moveTo>
                <a:lnTo>
                  <a:pt x="670718" y="0"/>
                </a:lnTo>
                <a:lnTo>
                  <a:pt x="670718" y="1805200"/>
                </a:lnTo>
                <a:lnTo>
                  <a:pt x="0" y="1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-2958834" y="6556866"/>
            <a:ext cx="4883354" cy="3916078"/>
          </a:xfrm>
          <a:custGeom>
            <a:avLst/>
            <a:gdLst/>
            <a:ahLst/>
            <a:cxnLst/>
            <a:rect l="l" t="t" r="r" b="b"/>
            <a:pathLst>
              <a:path w="4883354" h="3916078">
                <a:moveTo>
                  <a:pt x="0" y="0"/>
                </a:moveTo>
                <a:lnTo>
                  <a:pt x="4883354" y="0"/>
                </a:lnTo>
                <a:lnTo>
                  <a:pt x="4883354" y="3916078"/>
                </a:lnTo>
                <a:lnTo>
                  <a:pt x="0" y="391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50302" y="5704750"/>
            <a:ext cx="201482" cy="1145304"/>
          </a:xfrm>
          <a:custGeom>
            <a:avLst/>
            <a:gdLst/>
            <a:ahLst/>
            <a:cxnLst/>
            <a:rect l="l" t="t" r="r" b="b"/>
            <a:pathLst>
              <a:path w="201482" h="1145304">
                <a:moveTo>
                  <a:pt x="0" y="0"/>
                </a:moveTo>
                <a:lnTo>
                  <a:pt x="201482" y="0"/>
                </a:lnTo>
                <a:lnTo>
                  <a:pt x="201482" y="1145304"/>
                </a:lnTo>
                <a:lnTo>
                  <a:pt x="0" y="1145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-1937300" y="7586050"/>
            <a:ext cx="3608400" cy="3608400"/>
            <a:chOff x="0" y="0"/>
            <a:chExt cx="4811200" cy="48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8950" y="4028600"/>
            <a:ext cx="5637000" cy="5637000"/>
            <a:chOff x="0" y="0"/>
            <a:chExt cx="7516000" cy="75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15987" cy="7515987"/>
            </a:xfrm>
            <a:custGeom>
              <a:avLst/>
              <a:gdLst/>
              <a:ahLst/>
              <a:cxnLst/>
              <a:rect l="l" t="t" r="r" b="b"/>
              <a:pathLst>
                <a:path w="7515987" h="7515987">
                  <a:moveTo>
                    <a:pt x="0" y="3758057"/>
                  </a:moveTo>
                  <a:cubicBezTo>
                    <a:pt x="0" y="1682496"/>
                    <a:pt x="1682496" y="0"/>
                    <a:pt x="3758057" y="0"/>
                  </a:cubicBezTo>
                  <a:cubicBezTo>
                    <a:pt x="5833618" y="0"/>
                    <a:pt x="7515987" y="1682496"/>
                    <a:pt x="7515987" y="3758057"/>
                  </a:cubicBezTo>
                  <a:cubicBezTo>
                    <a:pt x="7515987" y="5833618"/>
                    <a:pt x="5833491" y="7515987"/>
                    <a:pt x="3758057" y="7515987"/>
                  </a:cubicBezTo>
                  <a:cubicBezTo>
                    <a:pt x="1682623" y="7515987"/>
                    <a:pt x="0" y="5833491"/>
                    <a:pt x="0" y="37580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14008" y="4465419"/>
            <a:ext cx="6394921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SƠ ĐỒ USECASE </a:t>
            </a:r>
          </a:p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TỔNG QUAN</a:t>
            </a:r>
          </a:p>
        </p:txBody>
      </p:sp>
      <p:sp>
        <p:nvSpPr>
          <p:cNvPr id="11" name="Freeform 11" descr="A diagram of a network  AI-generated content may be incorrect."/>
          <p:cNvSpPr/>
          <p:nvPr/>
        </p:nvSpPr>
        <p:spPr>
          <a:xfrm>
            <a:off x="10904950" y="362154"/>
            <a:ext cx="5834208" cy="9562693"/>
          </a:xfrm>
          <a:custGeom>
            <a:avLst/>
            <a:gdLst/>
            <a:ahLst/>
            <a:cxnLst/>
            <a:rect l="l" t="t" r="r" b="b"/>
            <a:pathLst>
              <a:path w="5834208" h="9562693">
                <a:moveTo>
                  <a:pt x="0" y="0"/>
                </a:moveTo>
                <a:lnTo>
                  <a:pt x="5834208" y="0"/>
                </a:lnTo>
                <a:lnTo>
                  <a:pt x="5834208" y="9562692"/>
                </a:lnTo>
                <a:lnTo>
                  <a:pt x="0" y="95626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83F">
                <a:alpha val="100000"/>
              </a:srgbClr>
            </a:gs>
            <a:gs pos="100000">
              <a:srgbClr val="00211A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6400" y="-1760526"/>
            <a:ext cx="4478836" cy="5557428"/>
          </a:xfrm>
          <a:custGeom>
            <a:avLst/>
            <a:gdLst/>
            <a:ahLst/>
            <a:cxnLst/>
            <a:rect l="l" t="t" r="r" b="b"/>
            <a:pathLst>
              <a:path w="4478836" h="5557428">
                <a:moveTo>
                  <a:pt x="0" y="0"/>
                </a:moveTo>
                <a:lnTo>
                  <a:pt x="4478836" y="0"/>
                </a:lnTo>
                <a:lnTo>
                  <a:pt x="4478836" y="5557428"/>
                </a:lnTo>
                <a:lnTo>
                  <a:pt x="0" y="55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29236" y="5275044"/>
            <a:ext cx="670718" cy="1805200"/>
          </a:xfrm>
          <a:custGeom>
            <a:avLst/>
            <a:gdLst/>
            <a:ahLst/>
            <a:cxnLst/>
            <a:rect l="l" t="t" r="r" b="b"/>
            <a:pathLst>
              <a:path w="670718" h="1805200">
                <a:moveTo>
                  <a:pt x="0" y="0"/>
                </a:moveTo>
                <a:lnTo>
                  <a:pt x="670718" y="0"/>
                </a:lnTo>
                <a:lnTo>
                  <a:pt x="670718" y="1805200"/>
                </a:lnTo>
                <a:lnTo>
                  <a:pt x="0" y="1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-2958834" y="6556866"/>
            <a:ext cx="4883354" cy="3916078"/>
          </a:xfrm>
          <a:custGeom>
            <a:avLst/>
            <a:gdLst/>
            <a:ahLst/>
            <a:cxnLst/>
            <a:rect l="l" t="t" r="r" b="b"/>
            <a:pathLst>
              <a:path w="4883354" h="3916078">
                <a:moveTo>
                  <a:pt x="0" y="0"/>
                </a:moveTo>
                <a:lnTo>
                  <a:pt x="4883354" y="0"/>
                </a:lnTo>
                <a:lnTo>
                  <a:pt x="4883354" y="3916078"/>
                </a:lnTo>
                <a:lnTo>
                  <a:pt x="0" y="391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50302" y="5704750"/>
            <a:ext cx="201482" cy="1145304"/>
          </a:xfrm>
          <a:custGeom>
            <a:avLst/>
            <a:gdLst/>
            <a:ahLst/>
            <a:cxnLst/>
            <a:rect l="l" t="t" r="r" b="b"/>
            <a:pathLst>
              <a:path w="201482" h="1145304">
                <a:moveTo>
                  <a:pt x="0" y="0"/>
                </a:moveTo>
                <a:lnTo>
                  <a:pt x="201482" y="0"/>
                </a:lnTo>
                <a:lnTo>
                  <a:pt x="201482" y="1145304"/>
                </a:lnTo>
                <a:lnTo>
                  <a:pt x="0" y="1145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-1937300" y="7586050"/>
            <a:ext cx="3608400" cy="3608400"/>
            <a:chOff x="0" y="0"/>
            <a:chExt cx="4811200" cy="48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1141" cy="4811141"/>
            </a:xfrm>
            <a:custGeom>
              <a:avLst/>
              <a:gdLst/>
              <a:ahLst/>
              <a:cxnLst/>
              <a:rect l="l" t="t" r="r" b="b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48950" y="4028600"/>
            <a:ext cx="5637000" cy="5637000"/>
            <a:chOff x="0" y="0"/>
            <a:chExt cx="7516000" cy="75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15987" cy="7515987"/>
            </a:xfrm>
            <a:custGeom>
              <a:avLst/>
              <a:gdLst/>
              <a:ahLst/>
              <a:cxnLst/>
              <a:rect l="l" t="t" r="r" b="b"/>
              <a:pathLst>
                <a:path w="7515987" h="7515987">
                  <a:moveTo>
                    <a:pt x="0" y="3758057"/>
                  </a:moveTo>
                  <a:cubicBezTo>
                    <a:pt x="0" y="1682496"/>
                    <a:pt x="1682496" y="0"/>
                    <a:pt x="3758057" y="0"/>
                  </a:cubicBezTo>
                  <a:cubicBezTo>
                    <a:pt x="5833618" y="0"/>
                    <a:pt x="7515987" y="1682496"/>
                    <a:pt x="7515987" y="3758057"/>
                  </a:cubicBezTo>
                  <a:cubicBezTo>
                    <a:pt x="7515987" y="5833618"/>
                    <a:pt x="5833491" y="7515987"/>
                    <a:pt x="3758057" y="7515987"/>
                  </a:cubicBezTo>
                  <a:cubicBezTo>
                    <a:pt x="1682623" y="7515987"/>
                    <a:pt x="0" y="5833491"/>
                    <a:pt x="0" y="37580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FFFF1">
                    <a:alpha val="54509"/>
                  </a:srgbClr>
                </a:gs>
                <a:gs pos="23000">
                  <a:srgbClr val="21C79D">
                    <a:alpha val="3725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71100" y="3806427"/>
            <a:ext cx="6957146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SƠ ĐỒ USECASE </a:t>
            </a:r>
          </a:p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 CHỨC NĂNG</a:t>
            </a:r>
          </a:p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5F5F5"/>
                </a:solidFill>
                <a:latin typeface="Alata"/>
                <a:ea typeface="Alata"/>
                <a:cs typeface="Alata"/>
                <a:sym typeface="Alata"/>
              </a:rPr>
              <a:t>CỦA KHÁCH HÀNG</a:t>
            </a:r>
          </a:p>
        </p:txBody>
      </p:sp>
      <p:sp>
        <p:nvSpPr>
          <p:cNvPr id="11" name="Freeform 11" descr="A diagram of a diagram  AI-generated content may be incorrect."/>
          <p:cNvSpPr/>
          <p:nvPr/>
        </p:nvSpPr>
        <p:spPr>
          <a:xfrm>
            <a:off x="10561777" y="707371"/>
            <a:ext cx="5407714" cy="9099908"/>
          </a:xfrm>
          <a:custGeom>
            <a:avLst/>
            <a:gdLst/>
            <a:ahLst/>
            <a:cxnLst/>
            <a:rect l="l" t="t" r="r" b="b"/>
            <a:pathLst>
              <a:path w="5407714" h="9099908">
                <a:moveTo>
                  <a:pt x="0" y="0"/>
                </a:moveTo>
                <a:lnTo>
                  <a:pt x="5407714" y="0"/>
                </a:lnTo>
                <a:lnTo>
                  <a:pt x="5407714" y="9099908"/>
                </a:lnTo>
                <a:lnTo>
                  <a:pt x="0" y="9099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640</Words>
  <Application>Microsoft Office PowerPoint</Application>
  <PresentationFormat>Custom</PresentationFormat>
  <Paragraphs>148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Alata</vt:lpstr>
      <vt:lpstr>Times New Roman Bold</vt:lpstr>
      <vt:lpstr>Arimo Bold</vt:lpstr>
      <vt:lpstr>Calibri (MS) Bold</vt:lpstr>
      <vt:lpstr>Times New Roman Italics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OOP.SHOPTEKEY</dc:title>
  <cp:lastModifiedBy>Tam Nguyễn Hồ Trường</cp:lastModifiedBy>
  <cp:revision>2</cp:revision>
  <dcterms:created xsi:type="dcterms:W3CDTF">2006-08-16T00:00:00Z</dcterms:created>
  <dcterms:modified xsi:type="dcterms:W3CDTF">2025-12-07T19:10:58Z</dcterms:modified>
  <dc:identifier>DAG6wpZ1UEM</dc:identifier>
</cp:coreProperties>
</file>